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Fredoka One"/>
      <p:regular r:id="rId21"/>
    </p:embeddedFont>
    <p:embeddedFont>
      <p:font typeface="Nunito"/>
      <p:regular r:id="rId22"/>
      <p:bold r:id="rId23"/>
      <p:italic r:id="rId24"/>
      <p:boldItalic r:id="rId25"/>
    </p:embeddedFont>
    <p:embeddedFont>
      <p:font typeface="Bebas Neu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Nunito-regular.fntdata"/><Relationship Id="rId21" Type="http://schemas.openxmlformats.org/officeDocument/2006/relationships/font" Target="fonts/FredokaOne-regular.fntdata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ebasNeue-regular.fntdata"/><Relationship Id="rId25" Type="http://schemas.openxmlformats.org/officeDocument/2006/relationships/font" Target="fonts/Nuni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g>
</file>

<file path=ppt/media/image36.jpg>
</file>

<file path=ppt/media/image37.jpg>
</file>

<file path=ppt/media/image38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23863af1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23863af1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11c3c5b440d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11c3c5b440d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ddbdfaf5c9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ddbdfaf5c9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df0135e2a6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" name="Google Shape;1214;gdf0135e2a6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11c3c5b440d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11c3c5b440d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11c3c5b440d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11c3c5b440d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11c3c5b440d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11c3c5b440d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df1aaaf3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df1aaaf3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2184732f69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2184732f6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ddbdfaf5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ddbdfaf5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def6d57eb7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def6d57eb7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ddbdfaf5c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ddbdfaf5c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ddbdfaf5c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ddbdfaf5c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ddbdfaf5c9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ddbdfaf5c9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ddbdfaf5c9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ddbdfaf5c9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jp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jp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1.png"/><Relationship Id="rId4" Type="http://schemas.openxmlformats.org/officeDocument/2006/relationships/hyperlink" Target="http://bit.ly/2Tynxth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jpg"/><Relationship Id="rId3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5150" y="2683913"/>
            <a:ext cx="7713600" cy="113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392500" y="3834815"/>
            <a:ext cx="4359000" cy="3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7776699" y="255186"/>
            <a:ext cx="1304407" cy="559638"/>
            <a:chOff x="6066399" y="2398736"/>
            <a:chExt cx="1304407" cy="559638"/>
          </a:xfrm>
        </p:grpSpPr>
        <p:sp>
          <p:nvSpPr>
            <p:cNvPr id="13" name="Google Shape;13;p2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17" name="Google Shape;17;p2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21" name="Google Shape;21;p2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6362331" y="4062297"/>
            <a:ext cx="3934622" cy="2003018"/>
            <a:chOff x="-375834" y="4022570"/>
            <a:chExt cx="1191191" cy="606387"/>
          </a:xfrm>
        </p:grpSpPr>
        <p:sp>
          <p:nvSpPr>
            <p:cNvPr id="25" name="Google Shape;25;p2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1"/>
          <p:cNvSpPr txBox="1"/>
          <p:nvPr>
            <p:ph hasCustomPrompt="1" type="title"/>
          </p:nvPr>
        </p:nvSpPr>
        <p:spPr>
          <a:xfrm>
            <a:off x="2003775" y="1604675"/>
            <a:ext cx="5136600" cy="15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8" name="Google Shape;168;p11"/>
          <p:cNvSpPr txBox="1"/>
          <p:nvPr>
            <p:ph idx="1" type="subTitle"/>
          </p:nvPr>
        </p:nvSpPr>
        <p:spPr>
          <a:xfrm>
            <a:off x="2003775" y="3115825"/>
            <a:ext cx="5136600" cy="4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69" name="Google Shape;169;p11"/>
          <p:cNvGrpSpPr/>
          <p:nvPr/>
        </p:nvGrpSpPr>
        <p:grpSpPr>
          <a:xfrm>
            <a:off x="8423999" y="11"/>
            <a:ext cx="1304407" cy="559638"/>
            <a:chOff x="6066399" y="2398736"/>
            <a:chExt cx="1304407" cy="559638"/>
          </a:xfrm>
        </p:grpSpPr>
        <p:sp>
          <p:nvSpPr>
            <p:cNvPr id="170" name="Google Shape;170;p11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" name="Google Shape;173;p11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174" name="Google Shape;174;p11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1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1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" name="Google Shape;177;p11"/>
          <p:cNvGrpSpPr/>
          <p:nvPr/>
        </p:nvGrpSpPr>
        <p:grpSpPr>
          <a:xfrm flipH="1">
            <a:off x="6511690" y="1751245"/>
            <a:ext cx="4619144" cy="1963561"/>
            <a:chOff x="6066399" y="2399294"/>
            <a:chExt cx="1300471" cy="552789"/>
          </a:xfrm>
        </p:grpSpPr>
        <p:sp>
          <p:nvSpPr>
            <p:cNvPr id="178" name="Google Shape;178;p11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11"/>
          <p:cNvGrpSpPr/>
          <p:nvPr/>
        </p:nvGrpSpPr>
        <p:grpSpPr>
          <a:xfrm>
            <a:off x="88125" y="890368"/>
            <a:ext cx="2558333" cy="1097619"/>
            <a:chOff x="6066399" y="2398736"/>
            <a:chExt cx="1304407" cy="559638"/>
          </a:xfrm>
        </p:grpSpPr>
        <p:sp>
          <p:nvSpPr>
            <p:cNvPr id="181" name="Google Shape;181;p11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1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3"/>
          <p:cNvSpPr txBox="1"/>
          <p:nvPr>
            <p:ph type="title"/>
          </p:nvPr>
        </p:nvSpPr>
        <p:spPr>
          <a:xfrm>
            <a:off x="1601975" y="1120516"/>
            <a:ext cx="23364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8" name="Google Shape;188;p13"/>
          <p:cNvSpPr txBox="1"/>
          <p:nvPr>
            <p:ph hasCustomPrompt="1" idx="2" type="title"/>
          </p:nvPr>
        </p:nvSpPr>
        <p:spPr>
          <a:xfrm>
            <a:off x="720000" y="1120528"/>
            <a:ext cx="8820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" name="Google Shape;189;p13"/>
          <p:cNvSpPr txBox="1"/>
          <p:nvPr>
            <p:ph idx="1" type="subTitle"/>
          </p:nvPr>
        </p:nvSpPr>
        <p:spPr>
          <a:xfrm>
            <a:off x="1601975" y="147142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13"/>
          <p:cNvSpPr txBox="1"/>
          <p:nvPr>
            <p:ph idx="3" type="title"/>
          </p:nvPr>
        </p:nvSpPr>
        <p:spPr>
          <a:xfrm>
            <a:off x="3903575" y="2294436"/>
            <a:ext cx="23364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1" name="Google Shape;191;p13"/>
          <p:cNvSpPr txBox="1"/>
          <p:nvPr>
            <p:ph hasCustomPrompt="1" idx="4" type="title"/>
          </p:nvPr>
        </p:nvSpPr>
        <p:spPr>
          <a:xfrm>
            <a:off x="2904025" y="2294427"/>
            <a:ext cx="9996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2" name="Google Shape;192;p13"/>
          <p:cNvSpPr txBox="1"/>
          <p:nvPr>
            <p:ph idx="5" type="subTitle"/>
          </p:nvPr>
        </p:nvSpPr>
        <p:spPr>
          <a:xfrm>
            <a:off x="3903575" y="2636751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3"/>
          <p:cNvSpPr txBox="1"/>
          <p:nvPr>
            <p:ph idx="6" type="title"/>
          </p:nvPr>
        </p:nvSpPr>
        <p:spPr>
          <a:xfrm>
            <a:off x="6092500" y="3469415"/>
            <a:ext cx="23364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4" name="Google Shape;194;p13"/>
          <p:cNvSpPr txBox="1"/>
          <p:nvPr>
            <p:ph hasCustomPrompt="1" idx="7" type="title"/>
          </p:nvPr>
        </p:nvSpPr>
        <p:spPr>
          <a:xfrm>
            <a:off x="5051625" y="3469412"/>
            <a:ext cx="10410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5" name="Google Shape;195;p13"/>
          <p:cNvSpPr txBox="1"/>
          <p:nvPr>
            <p:ph idx="8" type="subTitle"/>
          </p:nvPr>
        </p:nvSpPr>
        <p:spPr>
          <a:xfrm>
            <a:off x="6092500" y="3819677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13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97" name="Google Shape;197;p13"/>
          <p:cNvGrpSpPr/>
          <p:nvPr/>
        </p:nvGrpSpPr>
        <p:grpSpPr>
          <a:xfrm>
            <a:off x="7542024" y="255186"/>
            <a:ext cx="1304407" cy="559638"/>
            <a:chOff x="6066399" y="2398736"/>
            <a:chExt cx="1304407" cy="559638"/>
          </a:xfrm>
        </p:grpSpPr>
        <p:sp>
          <p:nvSpPr>
            <p:cNvPr id="198" name="Google Shape;198;p13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13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202" name="Google Shape;202;p13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" name="Google Shape;205;p13"/>
          <p:cNvGrpSpPr/>
          <p:nvPr/>
        </p:nvGrpSpPr>
        <p:grpSpPr>
          <a:xfrm>
            <a:off x="7776699" y="4328673"/>
            <a:ext cx="1304407" cy="559638"/>
            <a:chOff x="6066399" y="2398736"/>
            <a:chExt cx="1304407" cy="559638"/>
          </a:xfrm>
        </p:grpSpPr>
        <p:sp>
          <p:nvSpPr>
            <p:cNvPr id="206" name="Google Shape;206;p13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13"/>
          <p:cNvGrpSpPr/>
          <p:nvPr/>
        </p:nvGrpSpPr>
        <p:grpSpPr>
          <a:xfrm flipH="1">
            <a:off x="62899" y="255186"/>
            <a:ext cx="1304407" cy="559638"/>
            <a:chOff x="6066399" y="2398736"/>
            <a:chExt cx="1304407" cy="559638"/>
          </a:xfrm>
        </p:grpSpPr>
        <p:sp>
          <p:nvSpPr>
            <p:cNvPr id="210" name="Google Shape;210;p13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16" name="Google Shape;216;p14"/>
          <p:cNvGrpSpPr/>
          <p:nvPr/>
        </p:nvGrpSpPr>
        <p:grpSpPr>
          <a:xfrm flipH="1">
            <a:off x="62899" y="199561"/>
            <a:ext cx="1304407" cy="559638"/>
            <a:chOff x="6066399" y="2398736"/>
            <a:chExt cx="1304407" cy="559638"/>
          </a:xfrm>
        </p:grpSpPr>
        <p:sp>
          <p:nvSpPr>
            <p:cNvPr id="217" name="Google Shape;217;p14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14"/>
          <p:cNvGrpSpPr/>
          <p:nvPr/>
        </p:nvGrpSpPr>
        <p:grpSpPr>
          <a:xfrm>
            <a:off x="7776699" y="253586"/>
            <a:ext cx="1304407" cy="559638"/>
            <a:chOff x="6066399" y="2398736"/>
            <a:chExt cx="1304407" cy="559638"/>
          </a:xfrm>
        </p:grpSpPr>
        <p:sp>
          <p:nvSpPr>
            <p:cNvPr id="221" name="Google Shape;221;p14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" name="Google Shape;224;p14"/>
          <p:cNvGrpSpPr/>
          <p:nvPr/>
        </p:nvGrpSpPr>
        <p:grpSpPr>
          <a:xfrm flipH="1">
            <a:off x="7525726" y="4312135"/>
            <a:ext cx="2904242" cy="1478433"/>
            <a:chOff x="-375834" y="4022570"/>
            <a:chExt cx="1191191" cy="606387"/>
          </a:xfrm>
        </p:grpSpPr>
        <p:sp>
          <p:nvSpPr>
            <p:cNvPr id="225" name="Google Shape;225;p14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1" name="Google Shape;231;p15"/>
          <p:cNvGrpSpPr/>
          <p:nvPr/>
        </p:nvGrpSpPr>
        <p:grpSpPr>
          <a:xfrm flipH="1">
            <a:off x="-199292" y="175907"/>
            <a:ext cx="1961958" cy="841808"/>
            <a:chOff x="6066399" y="2398736"/>
            <a:chExt cx="1304407" cy="559638"/>
          </a:xfrm>
        </p:grpSpPr>
        <p:sp>
          <p:nvSpPr>
            <p:cNvPr id="232" name="Google Shape;232;p15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" name="Google Shape;235;p15"/>
          <p:cNvGrpSpPr/>
          <p:nvPr/>
        </p:nvGrpSpPr>
        <p:grpSpPr>
          <a:xfrm>
            <a:off x="7216326" y="-379209"/>
            <a:ext cx="2951029" cy="1254333"/>
            <a:chOff x="6066399" y="2399294"/>
            <a:chExt cx="1300471" cy="552789"/>
          </a:xfrm>
        </p:grpSpPr>
        <p:sp>
          <p:nvSpPr>
            <p:cNvPr id="236" name="Google Shape;236;p15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15"/>
          <p:cNvGrpSpPr/>
          <p:nvPr/>
        </p:nvGrpSpPr>
        <p:grpSpPr>
          <a:xfrm>
            <a:off x="-2164022" y="4168602"/>
            <a:ext cx="3210736" cy="1634456"/>
            <a:chOff x="-375834" y="4022570"/>
            <a:chExt cx="1191191" cy="606387"/>
          </a:xfrm>
        </p:grpSpPr>
        <p:sp>
          <p:nvSpPr>
            <p:cNvPr id="239" name="Google Shape;239;p15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" name="Google Shape;242;p15"/>
          <p:cNvGrpSpPr/>
          <p:nvPr/>
        </p:nvGrpSpPr>
        <p:grpSpPr>
          <a:xfrm flipH="1">
            <a:off x="7817346" y="4247458"/>
            <a:ext cx="1682815" cy="722101"/>
            <a:chOff x="6066399" y="2398736"/>
            <a:chExt cx="1304407" cy="559638"/>
          </a:xfrm>
        </p:grpSpPr>
        <p:sp>
          <p:nvSpPr>
            <p:cNvPr id="243" name="Google Shape;243;p15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6"/>
          <p:cNvSpPr txBox="1"/>
          <p:nvPr>
            <p:ph type="title"/>
          </p:nvPr>
        </p:nvSpPr>
        <p:spPr>
          <a:xfrm>
            <a:off x="3480025" y="3351450"/>
            <a:ext cx="4563900" cy="4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9" name="Google Shape;249;p16"/>
          <p:cNvSpPr txBox="1"/>
          <p:nvPr>
            <p:ph idx="1" type="subTitle"/>
          </p:nvPr>
        </p:nvSpPr>
        <p:spPr>
          <a:xfrm>
            <a:off x="1458150" y="1611150"/>
            <a:ext cx="6227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250" name="Google Shape;250;p16"/>
          <p:cNvGrpSpPr/>
          <p:nvPr/>
        </p:nvGrpSpPr>
        <p:grpSpPr>
          <a:xfrm>
            <a:off x="7776699" y="255186"/>
            <a:ext cx="1304407" cy="559638"/>
            <a:chOff x="6066399" y="2398736"/>
            <a:chExt cx="1304407" cy="559638"/>
          </a:xfrm>
        </p:grpSpPr>
        <p:sp>
          <p:nvSpPr>
            <p:cNvPr id="251" name="Google Shape;251;p16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" name="Google Shape;254;p16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255" name="Google Shape;255;p16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" name="Google Shape;258;p16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259" name="Google Shape;259;p16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17"/>
          <p:cNvSpPr txBox="1"/>
          <p:nvPr>
            <p:ph idx="1" type="subTitle"/>
          </p:nvPr>
        </p:nvSpPr>
        <p:spPr>
          <a:xfrm>
            <a:off x="4024444" y="2547037"/>
            <a:ext cx="4389000" cy="11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17"/>
          <p:cNvSpPr txBox="1"/>
          <p:nvPr>
            <p:ph type="title"/>
          </p:nvPr>
        </p:nvSpPr>
        <p:spPr>
          <a:xfrm>
            <a:off x="4039869" y="1416937"/>
            <a:ext cx="4389000" cy="11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66" name="Google Shape;266;p17"/>
          <p:cNvGrpSpPr/>
          <p:nvPr/>
        </p:nvGrpSpPr>
        <p:grpSpPr>
          <a:xfrm flipH="1">
            <a:off x="8338323" y="4305307"/>
            <a:ext cx="1191191" cy="606387"/>
            <a:chOff x="-375834" y="4022570"/>
            <a:chExt cx="1191191" cy="606387"/>
          </a:xfrm>
        </p:grpSpPr>
        <p:sp>
          <p:nvSpPr>
            <p:cNvPr id="267" name="Google Shape;267;p17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" name="Google Shape;270;p17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271" name="Google Shape;271;p17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7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17"/>
          <p:cNvGrpSpPr/>
          <p:nvPr/>
        </p:nvGrpSpPr>
        <p:grpSpPr>
          <a:xfrm>
            <a:off x="-385514" y="4066460"/>
            <a:ext cx="2904242" cy="1478433"/>
            <a:chOff x="-375834" y="4022570"/>
            <a:chExt cx="1191191" cy="606387"/>
          </a:xfrm>
        </p:grpSpPr>
        <p:sp>
          <p:nvSpPr>
            <p:cNvPr id="275" name="Google Shape;275;p17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7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7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17"/>
          <p:cNvGrpSpPr/>
          <p:nvPr/>
        </p:nvGrpSpPr>
        <p:grpSpPr>
          <a:xfrm>
            <a:off x="7776699" y="255186"/>
            <a:ext cx="1304407" cy="559638"/>
            <a:chOff x="6066399" y="2398736"/>
            <a:chExt cx="1304407" cy="559638"/>
          </a:xfrm>
        </p:grpSpPr>
        <p:sp>
          <p:nvSpPr>
            <p:cNvPr id="279" name="Google Shape;279;p17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7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TWO_COLUMNS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8"/>
          <p:cNvSpPr txBox="1"/>
          <p:nvPr>
            <p:ph idx="1" type="subTitle"/>
          </p:nvPr>
        </p:nvSpPr>
        <p:spPr>
          <a:xfrm>
            <a:off x="1299483" y="2469200"/>
            <a:ext cx="3626700" cy="98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18"/>
          <p:cNvSpPr txBox="1"/>
          <p:nvPr>
            <p:ph type="title"/>
          </p:nvPr>
        </p:nvSpPr>
        <p:spPr>
          <a:xfrm>
            <a:off x="1299483" y="1896500"/>
            <a:ext cx="362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86" name="Google Shape;286;p18"/>
          <p:cNvGrpSpPr/>
          <p:nvPr/>
        </p:nvGrpSpPr>
        <p:grpSpPr>
          <a:xfrm>
            <a:off x="7776699" y="255186"/>
            <a:ext cx="1304407" cy="559638"/>
            <a:chOff x="6066399" y="2398736"/>
            <a:chExt cx="1304407" cy="559638"/>
          </a:xfrm>
        </p:grpSpPr>
        <p:sp>
          <p:nvSpPr>
            <p:cNvPr id="287" name="Google Shape;287;p18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18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291" name="Google Shape;291;p18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" name="Google Shape;294;p18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295" name="Google Shape;295;p18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" name="Google Shape;298;p18"/>
          <p:cNvGrpSpPr/>
          <p:nvPr/>
        </p:nvGrpSpPr>
        <p:grpSpPr>
          <a:xfrm flipH="1">
            <a:off x="7525726" y="4312135"/>
            <a:ext cx="2904242" cy="1478433"/>
            <a:chOff x="-375834" y="4022570"/>
            <a:chExt cx="1191191" cy="606387"/>
          </a:xfrm>
        </p:grpSpPr>
        <p:sp>
          <p:nvSpPr>
            <p:cNvPr id="299" name="Google Shape;299;p18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9"/>
          <p:cNvSpPr txBox="1"/>
          <p:nvPr>
            <p:ph idx="1" type="subTitle"/>
          </p:nvPr>
        </p:nvSpPr>
        <p:spPr>
          <a:xfrm>
            <a:off x="1001113" y="1250602"/>
            <a:ext cx="71418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9"/>
          <p:cNvSpPr txBox="1"/>
          <p:nvPr>
            <p:ph type="title"/>
          </p:nvPr>
        </p:nvSpPr>
        <p:spPr>
          <a:xfrm>
            <a:off x="1001088" y="535000"/>
            <a:ext cx="71418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06" name="Google Shape;306;p19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307" name="Google Shape;307;p19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" name="Google Shape;310;p19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311" name="Google Shape;311;p19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19"/>
          <p:cNvGrpSpPr/>
          <p:nvPr/>
        </p:nvGrpSpPr>
        <p:grpSpPr>
          <a:xfrm flipH="1">
            <a:off x="7525726" y="4312135"/>
            <a:ext cx="2904242" cy="1478433"/>
            <a:chOff x="-375834" y="4022570"/>
            <a:chExt cx="1191191" cy="606387"/>
          </a:xfrm>
        </p:grpSpPr>
        <p:sp>
          <p:nvSpPr>
            <p:cNvPr id="315" name="Google Shape;315;p19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" name="Google Shape;318;p19"/>
          <p:cNvGrpSpPr/>
          <p:nvPr/>
        </p:nvGrpSpPr>
        <p:grpSpPr>
          <a:xfrm>
            <a:off x="7776699" y="255186"/>
            <a:ext cx="1304407" cy="559638"/>
            <a:chOff x="6066399" y="2398736"/>
            <a:chExt cx="1304407" cy="559638"/>
          </a:xfrm>
        </p:grpSpPr>
        <p:sp>
          <p:nvSpPr>
            <p:cNvPr id="319" name="Google Shape;319;p19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0"/>
          <p:cNvSpPr txBox="1"/>
          <p:nvPr>
            <p:ph idx="1" type="subTitle"/>
          </p:nvPr>
        </p:nvSpPr>
        <p:spPr>
          <a:xfrm>
            <a:off x="715100" y="1250600"/>
            <a:ext cx="7713900" cy="18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5" name="Google Shape;325;p20"/>
          <p:cNvSpPr txBox="1"/>
          <p:nvPr>
            <p:ph type="title"/>
          </p:nvPr>
        </p:nvSpPr>
        <p:spPr>
          <a:xfrm>
            <a:off x="715100" y="535000"/>
            <a:ext cx="77136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26" name="Google Shape;326;p20"/>
          <p:cNvGrpSpPr/>
          <p:nvPr/>
        </p:nvGrpSpPr>
        <p:grpSpPr>
          <a:xfrm>
            <a:off x="7776699" y="611786"/>
            <a:ext cx="1304407" cy="559638"/>
            <a:chOff x="6066399" y="2398736"/>
            <a:chExt cx="1304407" cy="559638"/>
          </a:xfrm>
        </p:grpSpPr>
        <p:sp>
          <p:nvSpPr>
            <p:cNvPr id="327" name="Google Shape;327;p20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20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331" name="Google Shape;331;p20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" name="Google Shape;334;p20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335" name="Google Shape;335;p20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" name="Google Shape;338;p20"/>
          <p:cNvGrpSpPr/>
          <p:nvPr/>
        </p:nvGrpSpPr>
        <p:grpSpPr>
          <a:xfrm flipH="1">
            <a:off x="7525726" y="4312135"/>
            <a:ext cx="2904242" cy="1478433"/>
            <a:chOff x="-375834" y="4022570"/>
            <a:chExt cx="1191191" cy="606387"/>
          </a:xfrm>
        </p:grpSpPr>
        <p:sp>
          <p:nvSpPr>
            <p:cNvPr id="339" name="Google Shape;339;p20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0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 txBox="1"/>
          <p:nvPr>
            <p:ph type="title"/>
          </p:nvPr>
        </p:nvSpPr>
        <p:spPr>
          <a:xfrm>
            <a:off x="2126700" y="2414808"/>
            <a:ext cx="489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" name="Google Shape;31;p3"/>
          <p:cNvSpPr txBox="1"/>
          <p:nvPr>
            <p:ph hasCustomPrompt="1" idx="2" type="title"/>
          </p:nvPr>
        </p:nvSpPr>
        <p:spPr>
          <a:xfrm>
            <a:off x="2126700" y="1573008"/>
            <a:ext cx="489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32" name="Google Shape;32;p3"/>
          <p:cNvGrpSpPr/>
          <p:nvPr/>
        </p:nvGrpSpPr>
        <p:grpSpPr>
          <a:xfrm>
            <a:off x="358708" y="803110"/>
            <a:ext cx="8401232" cy="3535643"/>
            <a:chOff x="1157135" y="166340"/>
            <a:chExt cx="6580428" cy="2769361"/>
          </a:xfrm>
        </p:grpSpPr>
        <p:sp>
          <p:nvSpPr>
            <p:cNvPr id="33" name="Google Shape;33;p3"/>
            <p:cNvSpPr/>
            <p:nvPr/>
          </p:nvSpPr>
          <p:spPr>
            <a:xfrm>
              <a:off x="1157135" y="166340"/>
              <a:ext cx="6580428" cy="276936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200269" y="177780"/>
              <a:ext cx="6530609" cy="2007065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3"/>
          <p:cNvSpPr txBox="1"/>
          <p:nvPr>
            <p:ph idx="1" type="subTitle"/>
          </p:nvPr>
        </p:nvSpPr>
        <p:spPr>
          <a:xfrm>
            <a:off x="2126700" y="3256608"/>
            <a:ext cx="4890600" cy="41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6" name="Google Shape;36;p3"/>
          <p:cNvGrpSpPr/>
          <p:nvPr/>
        </p:nvGrpSpPr>
        <p:grpSpPr>
          <a:xfrm flipH="1">
            <a:off x="331274" y="255186"/>
            <a:ext cx="1304407" cy="559638"/>
            <a:chOff x="6066399" y="2398736"/>
            <a:chExt cx="1304407" cy="559638"/>
          </a:xfrm>
        </p:grpSpPr>
        <p:sp>
          <p:nvSpPr>
            <p:cNvPr id="37" name="Google Shape;37;p3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" name="Google Shape;40;p3"/>
          <p:cNvGrpSpPr/>
          <p:nvPr/>
        </p:nvGrpSpPr>
        <p:grpSpPr>
          <a:xfrm>
            <a:off x="7776699" y="4328686"/>
            <a:ext cx="1304407" cy="559638"/>
            <a:chOff x="6066399" y="2398736"/>
            <a:chExt cx="1304407" cy="559638"/>
          </a:xfrm>
        </p:grpSpPr>
        <p:sp>
          <p:nvSpPr>
            <p:cNvPr id="41" name="Google Shape;41;p3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" name="Google Shape;44;p3"/>
          <p:cNvGrpSpPr/>
          <p:nvPr/>
        </p:nvGrpSpPr>
        <p:grpSpPr>
          <a:xfrm>
            <a:off x="-1268574" y="4149735"/>
            <a:ext cx="2904242" cy="1478433"/>
            <a:chOff x="-375834" y="4022570"/>
            <a:chExt cx="1191191" cy="606387"/>
          </a:xfrm>
        </p:grpSpPr>
        <p:sp>
          <p:nvSpPr>
            <p:cNvPr id="45" name="Google Shape;45;p3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1"/>
          <p:cNvSpPr txBox="1"/>
          <p:nvPr>
            <p:ph idx="1" type="subTitle"/>
          </p:nvPr>
        </p:nvSpPr>
        <p:spPr>
          <a:xfrm>
            <a:off x="715100" y="1250600"/>
            <a:ext cx="7713900" cy="3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5" name="Google Shape;345;p21"/>
          <p:cNvSpPr txBox="1"/>
          <p:nvPr>
            <p:ph type="title"/>
          </p:nvPr>
        </p:nvSpPr>
        <p:spPr>
          <a:xfrm>
            <a:off x="708780" y="533436"/>
            <a:ext cx="77139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46" name="Google Shape;346;p21"/>
          <p:cNvGrpSpPr/>
          <p:nvPr/>
        </p:nvGrpSpPr>
        <p:grpSpPr>
          <a:xfrm flipH="1">
            <a:off x="161361" y="296311"/>
            <a:ext cx="1304407" cy="559638"/>
            <a:chOff x="6066399" y="2398736"/>
            <a:chExt cx="1304407" cy="559638"/>
          </a:xfrm>
        </p:grpSpPr>
        <p:sp>
          <p:nvSpPr>
            <p:cNvPr id="347" name="Google Shape;347;p21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21"/>
          <p:cNvGrpSpPr/>
          <p:nvPr/>
        </p:nvGrpSpPr>
        <p:grpSpPr>
          <a:xfrm flipH="1">
            <a:off x="8500823" y="4305307"/>
            <a:ext cx="1191191" cy="606387"/>
            <a:chOff x="-375834" y="4022570"/>
            <a:chExt cx="1191191" cy="606387"/>
          </a:xfrm>
        </p:grpSpPr>
        <p:sp>
          <p:nvSpPr>
            <p:cNvPr id="351" name="Google Shape;351;p21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" name="Google Shape;354;p21"/>
          <p:cNvGrpSpPr/>
          <p:nvPr/>
        </p:nvGrpSpPr>
        <p:grpSpPr>
          <a:xfrm>
            <a:off x="7678336" y="88061"/>
            <a:ext cx="1304407" cy="559638"/>
            <a:chOff x="6066399" y="2398736"/>
            <a:chExt cx="1304407" cy="559638"/>
          </a:xfrm>
        </p:grpSpPr>
        <p:sp>
          <p:nvSpPr>
            <p:cNvPr id="355" name="Google Shape;355;p21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21"/>
          <p:cNvGrpSpPr/>
          <p:nvPr/>
        </p:nvGrpSpPr>
        <p:grpSpPr>
          <a:xfrm>
            <a:off x="1329480" y="3661913"/>
            <a:ext cx="4653149" cy="2368670"/>
            <a:chOff x="-375834" y="4022570"/>
            <a:chExt cx="1191191" cy="606387"/>
          </a:xfrm>
        </p:grpSpPr>
        <p:sp>
          <p:nvSpPr>
            <p:cNvPr id="359" name="Google Shape;359;p21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1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-368291" y="4029710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2"/>
          <p:cNvSpPr txBox="1"/>
          <p:nvPr>
            <p:ph type="title"/>
          </p:nvPr>
        </p:nvSpPr>
        <p:spPr>
          <a:xfrm>
            <a:off x="715100" y="1804625"/>
            <a:ext cx="489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4" name="Google Shape;364;p22"/>
          <p:cNvSpPr txBox="1"/>
          <p:nvPr>
            <p:ph hasCustomPrompt="1" idx="2" type="title"/>
          </p:nvPr>
        </p:nvSpPr>
        <p:spPr>
          <a:xfrm>
            <a:off x="715100" y="962825"/>
            <a:ext cx="489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5" name="Google Shape;365;p22"/>
          <p:cNvSpPr txBox="1"/>
          <p:nvPr>
            <p:ph idx="1" type="subTitle"/>
          </p:nvPr>
        </p:nvSpPr>
        <p:spPr>
          <a:xfrm>
            <a:off x="715100" y="2646425"/>
            <a:ext cx="4890600" cy="41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66" name="Google Shape;3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22"/>
          <p:cNvGrpSpPr/>
          <p:nvPr/>
        </p:nvGrpSpPr>
        <p:grpSpPr>
          <a:xfrm flipH="1">
            <a:off x="-751917" y="-166443"/>
            <a:ext cx="1961958" cy="841808"/>
            <a:chOff x="6066399" y="2398736"/>
            <a:chExt cx="1304407" cy="559638"/>
          </a:xfrm>
        </p:grpSpPr>
        <p:sp>
          <p:nvSpPr>
            <p:cNvPr id="368" name="Google Shape;368;p22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22"/>
          <p:cNvGrpSpPr/>
          <p:nvPr/>
        </p:nvGrpSpPr>
        <p:grpSpPr>
          <a:xfrm>
            <a:off x="7178776" y="-380476"/>
            <a:ext cx="2959960" cy="1269875"/>
            <a:chOff x="6066399" y="2398736"/>
            <a:chExt cx="1304407" cy="559638"/>
          </a:xfrm>
        </p:grpSpPr>
        <p:sp>
          <p:nvSpPr>
            <p:cNvPr id="372" name="Google Shape;372;p22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22"/>
          <p:cNvGrpSpPr/>
          <p:nvPr/>
        </p:nvGrpSpPr>
        <p:grpSpPr>
          <a:xfrm>
            <a:off x="-1752260" y="3618349"/>
            <a:ext cx="3979173" cy="2025697"/>
            <a:chOff x="-375834" y="4022570"/>
            <a:chExt cx="1191191" cy="606387"/>
          </a:xfrm>
        </p:grpSpPr>
        <p:sp>
          <p:nvSpPr>
            <p:cNvPr id="376" name="Google Shape;376;p22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9" name="Google Shape;379;p22"/>
          <p:cNvGrpSpPr/>
          <p:nvPr/>
        </p:nvGrpSpPr>
        <p:grpSpPr>
          <a:xfrm>
            <a:off x="4352745" y="2716538"/>
            <a:ext cx="6925765" cy="2927459"/>
            <a:chOff x="1175355" y="305213"/>
            <a:chExt cx="6580925" cy="2781698"/>
          </a:xfrm>
        </p:grpSpPr>
        <p:sp>
          <p:nvSpPr>
            <p:cNvPr id="380" name="Google Shape;380;p22"/>
            <p:cNvSpPr/>
            <p:nvPr/>
          </p:nvSpPr>
          <p:spPr>
            <a:xfrm>
              <a:off x="1175355" y="317550"/>
              <a:ext cx="6580428" cy="276936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1225671" y="305213"/>
              <a:ext cx="6530609" cy="2007065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23"/>
          <p:cNvSpPr txBox="1"/>
          <p:nvPr>
            <p:ph type="title"/>
          </p:nvPr>
        </p:nvSpPr>
        <p:spPr>
          <a:xfrm>
            <a:off x="3536187" y="2364750"/>
            <a:ext cx="489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5" name="Google Shape;385;p23"/>
          <p:cNvSpPr txBox="1"/>
          <p:nvPr>
            <p:ph hasCustomPrompt="1" idx="2" type="title"/>
          </p:nvPr>
        </p:nvSpPr>
        <p:spPr>
          <a:xfrm>
            <a:off x="3536187" y="1522950"/>
            <a:ext cx="489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6" name="Google Shape;386;p23"/>
          <p:cNvSpPr txBox="1"/>
          <p:nvPr>
            <p:ph idx="1" type="subTitle"/>
          </p:nvPr>
        </p:nvSpPr>
        <p:spPr>
          <a:xfrm>
            <a:off x="3536187" y="3206550"/>
            <a:ext cx="4890600" cy="41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87" name="Google Shape;387;p23"/>
          <p:cNvGrpSpPr/>
          <p:nvPr/>
        </p:nvGrpSpPr>
        <p:grpSpPr>
          <a:xfrm>
            <a:off x="6993284" y="301770"/>
            <a:ext cx="1961958" cy="841808"/>
            <a:chOff x="6066399" y="2398736"/>
            <a:chExt cx="1304407" cy="559638"/>
          </a:xfrm>
        </p:grpSpPr>
        <p:sp>
          <p:nvSpPr>
            <p:cNvPr id="388" name="Google Shape;388;p23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" name="Google Shape;391;p23"/>
          <p:cNvGrpSpPr/>
          <p:nvPr/>
        </p:nvGrpSpPr>
        <p:grpSpPr>
          <a:xfrm flipH="1">
            <a:off x="1516582" y="4124518"/>
            <a:ext cx="2951029" cy="1241881"/>
            <a:chOff x="6068366" y="2497726"/>
            <a:chExt cx="1300471" cy="547301"/>
          </a:xfrm>
        </p:grpSpPr>
        <p:sp>
          <p:nvSpPr>
            <p:cNvPr id="392" name="Google Shape;392;p23"/>
            <p:cNvSpPr/>
            <p:nvPr/>
          </p:nvSpPr>
          <p:spPr>
            <a:xfrm>
              <a:off x="6068366" y="2497726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6074924" y="2500039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23"/>
          <p:cNvGrpSpPr/>
          <p:nvPr/>
        </p:nvGrpSpPr>
        <p:grpSpPr>
          <a:xfrm flipH="1">
            <a:off x="5088645" y="3800584"/>
            <a:ext cx="4433017" cy="2256670"/>
            <a:chOff x="-375834" y="4022570"/>
            <a:chExt cx="1191191" cy="606387"/>
          </a:xfrm>
        </p:grpSpPr>
        <p:sp>
          <p:nvSpPr>
            <p:cNvPr id="395" name="Google Shape;395;p23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-365008" y="4029741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" name="Google Shape;398;p23"/>
          <p:cNvGrpSpPr/>
          <p:nvPr/>
        </p:nvGrpSpPr>
        <p:grpSpPr>
          <a:xfrm flipH="1">
            <a:off x="-3829240" y="-756440"/>
            <a:ext cx="8401232" cy="3535643"/>
            <a:chOff x="1157135" y="166340"/>
            <a:chExt cx="6580428" cy="2769361"/>
          </a:xfrm>
        </p:grpSpPr>
        <p:sp>
          <p:nvSpPr>
            <p:cNvPr id="399" name="Google Shape;399;p23"/>
            <p:cNvSpPr/>
            <p:nvPr/>
          </p:nvSpPr>
          <p:spPr>
            <a:xfrm>
              <a:off x="1157135" y="166340"/>
              <a:ext cx="6580428" cy="276936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1200269" y="172879"/>
              <a:ext cx="6530609" cy="2007065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24"/>
          <p:cNvSpPr txBox="1"/>
          <p:nvPr>
            <p:ph type="title"/>
          </p:nvPr>
        </p:nvSpPr>
        <p:spPr>
          <a:xfrm>
            <a:off x="1433771" y="1167226"/>
            <a:ext cx="41838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4" name="Google Shape;404;p24"/>
          <p:cNvSpPr txBox="1"/>
          <p:nvPr>
            <p:ph idx="1" type="subTitle"/>
          </p:nvPr>
        </p:nvSpPr>
        <p:spPr>
          <a:xfrm>
            <a:off x="1433571" y="1490264"/>
            <a:ext cx="41838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24"/>
          <p:cNvSpPr txBox="1"/>
          <p:nvPr>
            <p:ph idx="2" type="title"/>
          </p:nvPr>
        </p:nvSpPr>
        <p:spPr>
          <a:xfrm>
            <a:off x="1425865" y="2027692"/>
            <a:ext cx="41838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6" name="Google Shape;406;p24"/>
          <p:cNvSpPr txBox="1"/>
          <p:nvPr>
            <p:ph idx="3" type="subTitle"/>
          </p:nvPr>
        </p:nvSpPr>
        <p:spPr>
          <a:xfrm>
            <a:off x="1426027" y="2350767"/>
            <a:ext cx="41838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24"/>
          <p:cNvSpPr txBox="1"/>
          <p:nvPr>
            <p:ph idx="4" type="title"/>
          </p:nvPr>
        </p:nvSpPr>
        <p:spPr>
          <a:xfrm>
            <a:off x="1425864" y="2888159"/>
            <a:ext cx="41838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8" name="Google Shape;408;p24"/>
          <p:cNvSpPr txBox="1"/>
          <p:nvPr>
            <p:ph idx="5" type="subTitle"/>
          </p:nvPr>
        </p:nvSpPr>
        <p:spPr>
          <a:xfrm>
            <a:off x="1425664" y="3211269"/>
            <a:ext cx="41838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24"/>
          <p:cNvSpPr txBox="1"/>
          <p:nvPr>
            <p:ph idx="6" type="title"/>
          </p:nvPr>
        </p:nvSpPr>
        <p:spPr>
          <a:xfrm>
            <a:off x="1433941" y="3748625"/>
            <a:ext cx="41838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0" name="Google Shape;410;p24"/>
          <p:cNvSpPr txBox="1"/>
          <p:nvPr>
            <p:ph idx="7" type="subTitle"/>
          </p:nvPr>
        </p:nvSpPr>
        <p:spPr>
          <a:xfrm>
            <a:off x="1433934" y="4071772"/>
            <a:ext cx="41838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24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2" name="Google Shape;412;p24"/>
          <p:cNvSpPr txBox="1"/>
          <p:nvPr>
            <p:ph hasCustomPrompt="1" idx="9" type="title"/>
          </p:nvPr>
        </p:nvSpPr>
        <p:spPr>
          <a:xfrm>
            <a:off x="721615" y="1167226"/>
            <a:ext cx="7065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13" name="Google Shape;413;p24"/>
          <p:cNvSpPr txBox="1"/>
          <p:nvPr>
            <p:ph hasCustomPrompt="1" idx="13" type="title"/>
          </p:nvPr>
        </p:nvSpPr>
        <p:spPr>
          <a:xfrm>
            <a:off x="721615" y="2888159"/>
            <a:ext cx="7065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14" name="Google Shape;414;p24"/>
          <p:cNvSpPr txBox="1"/>
          <p:nvPr>
            <p:ph hasCustomPrompt="1" idx="14" type="title"/>
          </p:nvPr>
        </p:nvSpPr>
        <p:spPr>
          <a:xfrm>
            <a:off x="721615" y="2027692"/>
            <a:ext cx="7065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15" name="Google Shape;415;p24"/>
          <p:cNvSpPr txBox="1"/>
          <p:nvPr>
            <p:ph hasCustomPrompt="1" idx="15" type="title"/>
          </p:nvPr>
        </p:nvSpPr>
        <p:spPr>
          <a:xfrm>
            <a:off x="721615" y="3748625"/>
            <a:ext cx="7065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grpSp>
        <p:nvGrpSpPr>
          <p:cNvPr id="416" name="Google Shape;416;p24"/>
          <p:cNvGrpSpPr/>
          <p:nvPr/>
        </p:nvGrpSpPr>
        <p:grpSpPr>
          <a:xfrm>
            <a:off x="8423999" y="11"/>
            <a:ext cx="1304407" cy="559638"/>
            <a:chOff x="6066399" y="2398736"/>
            <a:chExt cx="1304407" cy="559638"/>
          </a:xfrm>
        </p:grpSpPr>
        <p:sp>
          <p:nvSpPr>
            <p:cNvPr id="417" name="Google Shape;417;p24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4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4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24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421" name="Google Shape;421;p24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4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4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24"/>
          <p:cNvGrpSpPr/>
          <p:nvPr/>
        </p:nvGrpSpPr>
        <p:grpSpPr>
          <a:xfrm flipH="1">
            <a:off x="6269490" y="1782213"/>
            <a:ext cx="4619144" cy="1944068"/>
            <a:chOff x="6066399" y="2404782"/>
            <a:chExt cx="1300471" cy="547301"/>
          </a:xfrm>
        </p:grpSpPr>
        <p:sp>
          <p:nvSpPr>
            <p:cNvPr id="425" name="Google Shape;425;p24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4"/>
            <p:cNvSpPr/>
            <p:nvPr/>
          </p:nvSpPr>
          <p:spPr>
            <a:xfrm>
              <a:off x="6074924" y="2406571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25"/>
          <p:cNvSpPr txBox="1"/>
          <p:nvPr>
            <p:ph type="title"/>
          </p:nvPr>
        </p:nvSpPr>
        <p:spPr>
          <a:xfrm>
            <a:off x="1470500" y="1408772"/>
            <a:ext cx="2583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0" name="Google Shape;430;p25"/>
          <p:cNvSpPr txBox="1"/>
          <p:nvPr>
            <p:ph idx="1" type="subTitle"/>
          </p:nvPr>
        </p:nvSpPr>
        <p:spPr>
          <a:xfrm>
            <a:off x="1470500" y="1860275"/>
            <a:ext cx="2583600" cy="81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25"/>
          <p:cNvSpPr txBox="1"/>
          <p:nvPr>
            <p:ph idx="2" type="title"/>
          </p:nvPr>
        </p:nvSpPr>
        <p:spPr>
          <a:xfrm>
            <a:off x="5846612" y="1408772"/>
            <a:ext cx="2583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2" name="Google Shape;432;p25"/>
          <p:cNvSpPr txBox="1"/>
          <p:nvPr>
            <p:ph idx="3" type="subTitle"/>
          </p:nvPr>
        </p:nvSpPr>
        <p:spPr>
          <a:xfrm>
            <a:off x="5846612" y="1860275"/>
            <a:ext cx="2583600" cy="81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25"/>
          <p:cNvSpPr txBox="1"/>
          <p:nvPr>
            <p:ph idx="4" type="title"/>
          </p:nvPr>
        </p:nvSpPr>
        <p:spPr>
          <a:xfrm>
            <a:off x="1470500" y="3268896"/>
            <a:ext cx="2583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4" name="Google Shape;434;p25"/>
          <p:cNvSpPr txBox="1"/>
          <p:nvPr>
            <p:ph idx="5" type="subTitle"/>
          </p:nvPr>
        </p:nvSpPr>
        <p:spPr>
          <a:xfrm>
            <a:off x="1470500" y="3720407"/>
            <a:ext cx="2583600" cy="81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5" name="Google Shape;435;p25"/>
          <p:cNvSpPr txBox="1"/>
          <p:nvPr>
            <p:ph idx="6" type="title"/>
          </p:nvPr>
        </p:nvSpPr>
        <p:spPr>
          <a:xfrm>
            <a:off x="5846612" y="3268896"/>
            <a:ext cx="2583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6" name="Google Shape;436;p25"/>
          <p:cNvSpPr txBox="1"/>
          <p:nvPr>
            <p:ph idx="7" type="subTitle"/>
          </p:nvPr>
        </p:nvSpPr>
        <p:spPr>
          <a:xfrm>
            <a:off x="5846611" y="3720407"/>
            <a:ext cx="2583600" cy="81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" name="Google Shape;437;p25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8" name="Google Shape;438;p25"/>
          <p:cNvSpPr txBox="1"/>
          <p:nvPr>
            <p:ph hasCustomPrompt="1" idx="9" type="title"/>
          </p:nvPr>
        </p:nvSpPr>
        <p:spPr>
          <a:xfrm>
            <a:off x="715100" y="1408772"/>
            <a:ext cx="75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39" name="Google Shape;439;p25"/>
          <p:cNvSpPr txBox="1"/>
          <p:nvPr>
            <p:ph hasCustomPrompt="1" idx="13" type="title"/>
          </p:nvPr>
        </p:nvSpPr>
        <p:spPr>
          <a:xfrm>
            <a:off x="715100" y="3268896"/>
            <a:ext cx="75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40" name="Google Shape;440;p25"/>
          <p:cNvSpPr txBox="1"/>
          <p:nvPr>
            <p:ph hasCustomPrompt="1" idx="14" type="title"/>
          </p:nvPr>
        </p:nvSpPr>
        <p:spPr>
          <a:xfrm>
            <a:off x="5091212" y="1408772"/>
            <a:ext cx="75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41" name="Google Shape;441;p25"/>
          <p:cNvSpPr txBox="1"/>
          <p:nvPr>
            <p:ph hasCustomPrompt="1" idx="15" type="title"/>
          </p:nvPr>
        </p:nvSpPr>
        <p:spPr>
          <a:xfrm>
            <a:off x="5091212" y="3268896"/>
            <a:ext cx="75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grpSp>
        <p:nvGrpSpPr>
          <p:cNvPr id="442" name="Google Shape;442;p25"/>
          <p:cNvGrpSpPr/>
          <p:nvPr/>
        </p:nvGrpSpPr>
        <p:grpSpPr>
          <a:xfrm>
            <a:off x="7776699" y="255186"/>
            <a:ext cx="1304407" cy="559638"/>
            <a:chOff x="6066399" y="2398736"/>
            <a:chExt cx="1304407" cy="559638"/>
          </a:xfrm>
        </p:grpSpPr>
        <p:sp>
          <p:nvSpPr>
            <p:cNvPr id="443" name="Google Shape;443;p25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447" name="Google Shape;447;p25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5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25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451" name="Google Shape;451;p25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5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" name="Google Shape;454;p25"/>
          <p:cNvGrpSpPr/>
          <p:nvPr/>
        </p:nvGrpSpPr>
        <p:grpSpPr>
          <a:xfrm flipH="1">
            <a:off x="7525726" y="4312135"/>
            <a:ext cx="2904242" cy="1478433"/>
            <a:chOff x="-375834" y="4022570"/>
            <a:chExt cx="1191191" cy="606387"/>
          </a:xfrm>
        </p:grpSpPr>
        <p:sp>
          <p:nvSpPr>
            <p:cNvPr id="455" name="Google Shape;455;p25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26"/>
          <p:cNvSpPr txBox="1"/>
          <p:nvPr>
            <p:ph type="title"/>
          </p:nvPr>
        </p:nvSpPr>
        <p:spPr>
          <a:xfrm>
            <a:off x="720000" y="13780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61" name="Google Shape;461;p26"/>
          <p:cNvSpPr txBox="1"/>
          <p:nvPr>
            <p:ph idx="1" type="subTitle"/>
          </p:nvPr>
        </p:nvSpPr>
        <p:spPr>
          <a:xfrm>
            <a:off x="720000" y="1905750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2" name="Google Shape;462;p26"/>
          <p:cNvSpPr txBox="1"/>
          <p:nvPr>
            <p:ph idx="2" type="title"/>
          </p:nvPr>
        </p:nvSpPr>
        <p:spPr>
          <a:xfrm>
            <a:off x="3419270" y="13780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63" name="Google Shape;463;p26"/>
          <p:cNvSpPr txBox="1"/>
          <p:nvPr>
            <p:ph idx="3" type="subTitle"/>
          </p:nvPr>
        </p:nvSpPr>
        <p:spPr>
          <a:xfrm>
            <a:off x="3419271" y="1905750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26"/>
          <p:cNvSpPr txBox="1"/>
          <p:nvPr>
            <p:ph idx="4" type="title"/>
          </p:nvPr>
        </p:nvSpPr>
        <p:spPr>
          <a:xfrm>
            <a:off x="720000" y="3135088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65" name="Google Shape;465;p26"/>
          <p:cNvSpPr txBox="1"/>
          <p:nvPr>
            <p:ph idx="5" type="subTitle"/>
          </p:nvPr>
        </p:nvSpPr>
        <p:spPr>
          <a:xfrm>
            <a:off x="720000" y="3662888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26"/>
          <p:cNvSpPr txBox="1"/>
          <p:nvPr>
            <p:ph idx="6" type="title"/>
          </p:nvPr>
        </p:nvSpPr>
        <p:spPr>
          <a:xfrm>
            <a:off x="3419270" y="3135088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67" name="Google Shape;467;p26"/>
          <p:cNvSpPr txBox="1"/>
          <p:nvPr>
            <p:ph idx="7" type="subTitle"/>
          </p:nvPr>
        </p:nvSpPr>
        <p:spPr>
          <a:xfrm>
            <a:off x="3419272" y="3662888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26"/>
          <p:cNvSpPr txBox="1"/>
          <p:nvPr>
            <p:ph idx="8" type="title"/>
          </p:nvPr>
        </p:nvSpPr>
        <p:spPr>
          <a:xfrm>
            <a:off x="6118547" y="13780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69" name="Google Shape;469;p26"/>
          <p:cNvSpPr txBox="1"/>
          <p:nvPr>
            <p:ph idx="9" type="subTitle"/>
          </p:nvPr>
        </p:nvSpPr>
        <p:spPr>
          <a:xfrm>
            <a:off x="6118549" y="1905750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26"/>
          <p:cNvSpPr txBox="1"/>
          <p:nvPr>
            <p:ph idx="13" type="title"/>
          </p:nvPr>
        </p:nvSpPr>
        <p:spPr>
          <a:xfrm>
            <a:off x="6118547" y="3135088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71" name="Google Shape;471;p26"/>
          <p:cNvSpPr txBox="1"/>
          <p:nvPr>
            <p:ph idx="14" type="subTitle"/>
          </p:nvPr>
        </p:nvSpPr>
        <p:spPr>
          <a:xfrm>
            <a:off x="6118550" y="3662888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2" name="Google Shape;472;p26"/>
          <p:cNvSpPr txBox="1"/>
          <p:nvPr>
            <p:ph idx="15" type="title"/>
          </p:nvPr>
        </p:nvSpPr>
        <p:spPr>
          <a:xfrm>
            <a:off x="715100" y="43867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73" name="Google Shape;473;p26"/>
          <p:cNvGrpSpPr/>
          <p:nvPr/>
        </p:nvGrpSpPr>
        <p:grpSpPr>
          <a:xfrm>
            <a:off x="7776699" y="255186"/>
            <a:ext cx="1304407" cy="559638"/>
            <a:chOff x="6066399" y="2398736"/>
            <a:chExt cx="1304407" cy="559638"/>
          </a:xfrm>
        </p:grpSpPr>
        <p:sp>
          <p:nvSpPr>
            <p:cNvPr id="474" name="Google Shape;474;p26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6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6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26"/>
          <p:cNvGrpSpPr/>
          <p:nvPr/>
        </p:nvGrpSpPr>
        <p:grpSpPr>
          <a:xfrm>
            <a:off x="-471184" y="4642607"/>
            <a:ext cx="1191191" cy="606387"/>
            <a:chOff x="-375834" y="4022570"/>
            <a:chExt cx="1191191" cy="606387"/>
          </a:xfrm>
        </p:grpSpPr>
        <p:sp>
          <p:nvSpPr>
            <p:cNvPr id="478" name="Google Shape;478;p26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6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6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26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482" name="Google Shape;482;p26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6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6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26"/>
          <p:cNvGrpSpPr/>
          <p:nvPr/>
        </p:nvGrpSpPr>
        <p:grpSpPr>
          <a:xfrm flipH="1">
            <a:off x="7525726" y="4312135"/>
            <a:ext cx="2904242" cy="1478433"/>
            <a:chOff x="-375834" y="4022570"/>
            <a:chExt cx="1191191" cy="606387"/>
          </a:xfrm>
        </p:grpSpPr>
        <p:sp>
          <p:nvSpPr>
            <p:cNvPr id="486" name="Google Shape;486;p26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6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6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Google Shape;4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27"/>
          <p:cNvSpPr txBox="1"/>
          <p:nvPr>
            <p:ph hasCustomPrompt="1" type="title"/>
          </p:nvPr>
        </p:nvSpPr>
        <p:spPr>
          <a:xfrm>
            <a:off x="2298750" y="540000"/>
            <a:ext cx="4546500" cy="7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92" name="Google Shape;492;p27"/>
          <p:cNvSpPr txBox="1"/>
          <p:nvPr>
            <p:ph idx="1" type="subTitle"/>
          </p:nvPr>
        </p:nvSpPr>
        <p:spPr>
          <a:xfrm>
            <a:off x="2298750" y="1246027"/>
            <a:ext cx="45465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27"/>
          <p:cNvSpPr txBox="1"/>
          <p:nvPr>
            <p:ph hasCustomPrompt="1" idx="2" type="title"/>
          </p:nvPr>
        </p:nvSpPr>
        <p:spPr>
          <a:xfrm>
            <a:off x="2298750" y="1996154"/>
            <a:ext cx="4546500" cy="7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94" name="Google Shape;494;p27"/>
          <p:cNvSpPr txBox="1"/>
          <p:nvPr>
            <p:ph idx="3" type="subTitle"/>
          </p:nvPr>
        </p:nvSpPr>
        <p:spPr>
          <a:xfrm>
            <a:off x="2298750" y="2702175"/>
            <a:ext cx="45465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27"/>
          <p:cNvSpPr txBox="1"/>
          <p:nvPr>
            <p:ph hasCustomPrompt="1" idx="4" type="title"/>
          </p:nvPr>
        </p:nvSpPr>
        <p:spPr>
          <a:xfrm>
            <a:off x="2298750" y="3452309"/>
            <a:ext cx="4546500" cy="7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96" name="Google Shape;496;p27"/>
          <p:cNvSpPr txBox="1"/>
          <p:nvPr>
            <p:ph idx="5" type="subTitle"/>
          </p:nvPr>
        </p:nvSpPr>
        <p:spPr>
          <a:xfrm>
            <a:off x="2298750" y="4158324"/>
            <a:ext cx="45465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97" name="Google Shape;497;p27"/>
          <p:cNvGrpSpPr/>
          <p:nvPr/>
        </p:nvGrpSpPr>
        <p:grpSpPr>
          <a:xfrm>
            <a:off x="6378085" y="-875419"/>
            <a:ext cx="5379789" cy="2286777"/>
            <a:chOff x="6066399" y="2399294"/>
            <a:chExt cx="1300471" cy="552789"/>
          </a:xfrm>
        </p:grpSpPr>
        <p:sp>
          <p:nvSpPr>
            <p:cNvPr id="498" name="Google Shape;498;p27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27"/>
          <p:cNvGrpSpPr/>
          <p:nvPr/>
        </p:nvGrpSpPr>
        <p:grpSpPr>
          <a:xfrm>
            <a:off x="88125" y="891463"/>
            <a:ext cx="2550614" cy="1084185"/>
            <a:chOff x="6066399" y="2399294"/>
            <a:chExt cx="1300471" cy="552789"/>
          </a:xfrm>
        </p:grpSpPr>
        <p:sp>
          <p:nvSpPr>
            <p:cNvPr id="501" name="Google Shape;501;p27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" name="Google Shape;503;p27"/>
          <p:cNvGrpSpPr/>
          <p:nvPr/>
        </p:nvGrpSpPr>
        <p:grpSpPr>
          <a:xfrm>
            <a:off x="7833304" y="4305307"/>
            <a:ext cx="1191191" cy="606387"/>
            <a:chOff x="-375834" y="4022570"/>
            <a:chExt cx="1191191" cy="606387"/>
          </a:xfrm>
        </p:grpSpPr>
        <p:sp>
          <p:nvSpPr>
            <p:cNvPr id="504" name="Google Shape;504;p27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8"/>
          <p:cNvSpPr txBox="1"/>
          <p:nvPr>
            <p:ph type="ctrTitle"/>
          </p:nvPr>
        </p:nvSpPr>
        <p:spPr>
          <a:xfrm>
            <a:off x="2429950" y="535000"/>
            <a:ext cx="4284000" cy="113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0" name="Google Shape;510;p28"/>
          <p:cNvSpPr txBox="1"/>
          <p:nvPr>
            <p:ph idx="1" type="subTitle"/>
          </p:nvPr>
        </p:nvSpPr>
        <p:spPr>
          <a:xfrm>
            <a:off x="2425075" y="2455533"/>
            <a:ext cx="4293900" cy="87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1" name="Google Shape;511;p28"/>
          <p:cNvSpPr txBox="1"/>
          <p:nvPr/>
        </p:nvSpPr>
        <p:spPr>
          <a:xfrm>
            <a:off x="2685625" y="3523764"/>
            <a:ext cx="37728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CREDITS: </a:t>
            </a:r>
            <a:r>
              <a:rPr lang="en" sz="1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This presentation template was created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and infographics &amp; images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lt1"/>
              </a:solidFill>
              <a:highlight>
                <a:srgbClr val="DFDEFC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512" name="Google Shape;512;p28"/>
          <p:cNvGrpSpPr/>
          <p:nvPr/>
        </p:nvGrpSpPr>
        <p:grpSpPr>
          <a:xfrm>
            <a:off x="7776699" y="611786"/>
            <a:ext cx="1304407" cy="559638"/>
            <a:chOff x="6066399" y="2398736"/>
            <a:chExt cx="1304407" cy="559638"/>
          </a:xfrm>
        </p:grpSpPr>
        <p:sp>
          <p:nvSpPr>
            <p:cNvPr id="513" name="Google Shape;513;p28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" name="Google Shape;516;p28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517" name="Google Shape;517;p28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" name="Google Shape;520;p28"/>
          <p:cNvGrpSpPr/>
          <p:nvPr/>
        </p:nvGrpSpPr>
        <p:grpSpPr>
          <a:xfrm flipH="1">
            <a:off x="-2185071" y="-384294"/>
            <a:ext cx="4280891" cy="1819725"/>
            <a:chOff x="6066399" y="2399294"/>
            <a:chExt cx="1300471" cy="552789"/>
          </a:xfrm>
        </p:grpSpPr>
        <p:sp>
          <p:nvSpPr>
            <p:cNvPr id="521" name="Google Shape;521;p28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" name="Google Shape;523;p28"/>
          <p:cNvGrpSpPr/>
          <p:nvPr/>
        </p:nvGrpSpPr>
        <p:grpSpPr>
          <a:xfrm flipH="1">
            <a:off x="6213401" y="3208196"/>
            <a:ext cx="5501515" cy="2800600"/>
            <a:chOff x="-375834" y="4022570"/>
            <a:chExt cx="1191191" cy="606387"/>
          </a:xfrm>
        </p:grpSpPr>
        <p:sp>
          <p:nvSpPr>
            <p:cNvPr id="524" name="Google Shape;524;p28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-368291" y="4028627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Google Shape;5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" name="Google Shape;51;p4"/>
          <p:cNvSpPr txBox="1"/>
          <p:nvPr>
            <p:ph idx="1" type="body"/>
          </p:nvPr>
        </p:nvSpPr>
        <p:spPr>
          <a:xfrm>
            <a:off x="720000" y="1059300"/>
            <a:ext cx="7704000" cy="35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52" name="Google Shape;52;p4"/>
          <p:cNvGrpSpPr/>
          <p:nvPr/>
        </p:nvGrpSpPr>
        <p:grpSpPr>
          <a:xfrm flipH="1">
            <a:off x="-249126" y="4608511"/>
            <a:ext cx="1304407" cy="559638"/>
            <a:chOff x="6066399" y="2398736"/>
            <a:chExt cx="1304407" cy="559638"/>
          </a:xfrm>
        </p:grpSpPr>
        <p:sp>
          <p:nvSpPr>
            <p:cNvPr id="53" name="Google Shape;53;p4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4"/>
          <p:cNvGrpSpPr/>
          <p:nvPr/>
        </p:nvGrpSpPr>
        <p:grpSpPr>
          <a:xfrm>
            <a:off x="7776699" y="4328673"/>
            <a:ext cx="1304407" cy="559638"/>
            <a:chOff x="6066399" y="2398736"/>
            <a:chExt cx="1304407" cy="559638"/>
          </a:xfrm>
        </p:grpSpPr>
        <p:sp>
          <p:nvSpPr>
            <p:cNvPr id="57" name="Google Shape;57;p4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BLANK_1_1_1_1_1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5"/>
          <p:cNvSpPr txBox="1"/>
          <p:nvPr>
            <p:ph idx="1" type="subTitle"/>
          </p:nvPr>
        </p:nvSpPr>
        <p:spPr>
          <a:xfrm>
            <a:off x="1459950" y="2730244"/>
            <a:ext cx="25692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idx="2" type="subTitle"/>
          </p:nvPr>
        </p:nvSpPr>
        <p:spPr>
          <a:xfrm>
            <a:off x="5114850" y="2730244"/>
            <a:ext cx="25692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" name="Google Shape;64;p5"/>
          <p:cNvSpPr txBox="1"/>
          <p:nvPr>
            <p:ph idx="3" type="subTitle"/>
          </p:nvPr>
        </p:nvSpPr>
        <p:spPr>
          <a:xfrm>
            <a:off x="1459950" y="3344269"/>
            <a:ext cx="2569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5"/>
          <p:cNvSpPr txBox="1"/>
          <p:nvPr>
            <p:ph idx="4" type="subTitle"/>
          </p:nvPr>
        </p:nvSpPr>
        <p:spPr>
          <a:xfrm>
            <a:off x="5114850" y="3344269"/>
            <a:ext cx="2569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7" name="Google Shape;67;p5"/>
          <p:cNvGrpSpPr/>
          <p:nvPr/>
        </p:nvGrpSpPr>
        <p:grpSpPr>
          <a:xfrm>
            <a:off x="7776699" y="255186"/>
            <a:ext cx="1304407" cy="559638"/>
            <a:chOff x="6066399" y="2398736"/>
            <a:chExt cx="1304407" cy="559638"/>
          </a:xfrm>
        </p:grpSpPr>
        <p:sp>
          <p:nvSpPr>
            <p:cNvPr id="68" name="Google Shape;68;p5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5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72" name="Google Shape;72;p5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5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76" name="Google Shape;76;p5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5"/>
          <p:cNvGrpSpPr/>
          <p:nvPr/>
        </p:nvGrpSpPr>
        <p:grpSpPr>
          <a:xfrm flipH="1">
            <a:off x="7200726" y="4066460"/>
            <a:ext cx="2904242" cy="1478433"/>
            <a:chOff x="-375834" y="4022570"/>
            <a:chExt cx="1191191" cy="606387"/>
          </a:xfrm>
        </p:grpSpPr>
        <p:sp>
          <p:nvSpPr>
            <p:cNvPr id="80" name="Google Shape;80;p5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6" name="Google Shape;86;p6"/>
          <p:cNvGrpSpPr/>
          <p:nvPr/>
        </p:nvGrpSpPr>
        <p:grpSpPr>
          <a:xfrm>
            <a:off x="7164341" y="-5064"/>
            <a:ext cx="3429343" cy="1457759"/>
            <a:chOff x="6066399" y="2399294"/>
            <a:chExt cx="1300471" cy="552789"/>
          </a:xfrm>
        </p:grpSpPr>
        <p:sp>
          <p:nvSpPr>
            <p:cNvPr id="87" name="Google Shape;87;p6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6"/>
          <p:cNvGrpSpPr/>
          <p:nvPr/>
        </p:nvGrpSpPr>
        <p:grpSpPr>
          <a:xfrm>
            <a:off x="-971354" y="4227849"/>
            <a:ext cx="2142118" cy="1090527"/>
            <a:chOff x="-375834" y="4022570"/>
            <a:chExt cx="1191191" cy="606387"/>
          </a:xfrm>
        </p:grpSpPr>
        <p:sp>
          <p:nvSpPr>
            <p:cNvPr id="90" name="Google Shape;90;p6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p6"/>
          <p:cNvGrpSpPr/>
          <p:nvPr/>
        </p:nvGrpSpPr>
        <p:grpSpPr>
          <a:xfrm>
            <a:off x="-2851913" y="-82330"/>
            <a:ext cx="4619144" cy="1963561"/>
            <a:chOff x="6066399" y="2399294"/>
            <a:chExt cx="1300471" cy="552789"/>
          </a:xfrm>
        </p:grpSpPr>
        <p:sp>
          <p:nvSpPr>
            <p:cNvPr id="94" name="Google Shape;94;p6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" name="Google Shape;96;p6"/>
          <p:cNvGrpSpPr/>
          <p:nvPr/>
        </p:nvGrpSpPr>
        <p:grpSpPr>
          <a:xfrm>
            <a:off x="7939408" y="4227852"/>
            <a:ext cx="2664642" cy="1143285"/>
            <a:chOff x="6066399" y="2398736"/>
            <a:chExt cx="1304407" cy="559638"/>
          </a:xfrm>
        </p:grpSpPr>
        <p:sp>
          <p:nvSpPr>
            <p:cNvPr id="97" name="Google Shape;97;p6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7"/>
          <p:cNvSpPr txBox="1"/>
          <p:nvPr>
            <p:ph type="title"/>
          </p:nvPr>
        </p:nvSpPr>
        <p:spPr>
          <a:xfrm>
            <a:off x="882838" y="1420713"/>
            <a:ext cx="3854700" cy="7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3" name="Google Shape;103;p7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104" name="Google Shape;104;p7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" name="Google Shape;107;p7"/>
          <p:cNvGrpSpPr/>
          <p:nvPr/>
        </p:nvGrpSpPr>
        <p:grpSpPr>
          <a:xfrm flipH="1">
            <a:off x="259724" y="403536"/>
            <a:ext cx="1304407" cy="559638"/>
            <a:chOff x="6066399" y="2398736"/>
            <a:chExt cx="1304407" cy="559638"/>
          </a:xfrm>
        </p:grpSpPr>
        <p:sp>
          <p:nvSpPr>
            <p:cNvPr id="108" name="Google Shape;108;p7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" name="Google Shape;111;p7"/>
          <p:cNvGrpSpPr/>
          <p:nvPr/>
        </p:nvGrpSpPr>
        <p:grpSpPr>
          <a:xfrm flipH="1">
            <a:off x="7211118" y="4081234"/>
            <a:ext cx="2880271" cy="1447622"/>
            <a:chOff x="-370264" y="4028629"/>
            <a:chExt cx="1181359" cy="593750"/>
          </a:xfrm>
        </p:grpSpPr>
        <p:sp>
          <p:nvSpPr>
            <p:cNvPr id="112" name="Google Shape;112;p7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" name="Google Shape;114;p7"/>
          <p:cNvGrpSpPr/>
          <p:nvPr/>
        </p:nvGrpSpPr>
        <p:grpSpPr>
          <a:xfrm>
            <a:off x="7776699" y="255186"/>
            <a:ext cx="1304407" cy="559638"/>
            <a:chOff x="6066399" y="2398736"/>
            <a:chExt cx="1304407" cy="559638"/>
          </a:xfrm>
        </p:grpSpPr>
        <p:sp>
          <p:nvSpPr>
            <p:cNvPr id="115" name="Google Shape;115;p7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7"/>
          <p:cNvSpPr txBox="1"/>
          <p:nvPr>
            <p:ph idx="1" type="subTitle"/>
          </p:nvPr>
        </p:nvSpPr>
        <p:spPr>
          <a:xfrm>
            <a:off x="882800" y="2128175"/>
            <a:ext cx="3854700" cy="15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8"/>
          <p:cNvSpPr txBox="1"/>
          <p:nvPr>
            <p:ph type="title"/>
          </p:nvPr>
        </p:nvSpPr>
        <p:spPr>
          <a:xfrm>
            <a:off x="1388100" y="1242750"/>
            <a:ext cx="6367800" cy="26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22" name="Google Shape;122;p8"/>
          <p:cNvGrpSpPr/>
          <p:nvPr/>
        </p:nvGrpSpPr>
        <p:grpSpPr>
          <a:xfrm>
            <a:off x="6378075" y="3793143"/>
            <a:ext cx="2558333" cy="1097619"/>
            <a:chOff x="6066399" y="2398736"/>
            <a:chExt cx="1304407" cy="559638"/>
          </a:xfrm>
        </p:grpSpPr>
        <p:sp>
          <p:nvSpPr>
            <p:cNvPr id="123" name="Google Shape;123;p8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" name="Google Shape;126;p8"/>
          <p:cNvGrpSpPr/>
          <p:nvPr/>
        </p:nvGrpSpPr>
        <p:grpSpPr>
          <a:xfrm>
            <a:off x="0" y="91500"/>
            <a:ext cx="2550614" cy="1084185"/>
            <a:chOff x="6066399" y="2399294"/>
            <a:chExt cx="1300471" cy="552789"/>
          </a:xfrm>
        </p:grpSpPr>
        <p:sp>
          <p:nvSpPr>
            <p:cNvPr id="127" name="Google Shape;127;p8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8"/>
          <p:cNvGrpSpPr/>
          <p:nvPr/>
        </p:nvGrpSpPr>
        <p:grpSpPr>
          <a:xfrm>
            <a:off x="6378085" y="-875419"/>
            <a:ext cx="5379789" cy="2286777"/>
            <a:chOff x="6066399" y="2399294"/>
            <a:chExt cx="1300471" cy="552789"/>
          </a:xfrm>
        </p:grpSpPr>
        <p:sp>
          <p:nvSpPr>
            <p:cNvPr id="130" name="Google Shape;130;p8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9"/>
          <p:cNvSpPr txBox="1"/>
          <p:nvPr>
            <p:ph type="title"/>
          </p:nvPr>
        </p:nvSpPr>
        <p:spPr>
          <a:xfrm>
            <a:off x="1952550" y="994638"/>
            <a:ext cx="5238900" cy="17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5" name="Google Shape;135;p9"/>
          <p:cNvSpPr txBox="1"/>
          <p:nvPr>
            <p:ph idx="1" type="subTitle"/>
          </p:nvPr>
        </p:nvSpPr>
        <p:spPr>
          <a:xfrm>
            <a:off x="1952550" y="2890963"/>
            <a:ext cx="5238900" cy="12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6" name="Google Shape;136;p9"/>
          <p:cNvGrpSpPr/>
          <p:nvPr/>
        </p:nvGrpSpPr>
        <p:grpSpPr>
          <a:xfrm>
            <a:off x="6960524" y="-411717"/>
            <a:ext cx="3277844" cy="1406371"/>
            <a:chOff x="6066399" y="2398736"/>
            <a:chExt cx="1304407" cy="559638"/>
          </a:xfrm>
        </p:grpSpPr>
        <p:sp>
          <p:nvSpPr>
            <p:cNvPr id="137" name="Google Shape;137;p9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9"/>
          <p:cNvGrpSpPr/>
          <p:nvPr/>
        </p:nvGrpSpPr>
        <p:grpSpPr>
          <a:xfrm>
            <a:off x="-887399" y="3869285"/>
            <a:ext cx="2904242" cy="1478433"/>
            <a:chOff x="-375834" y="4022570"/>
            <a:chExt cx="1191191" cy="606387"/>
          </a:xfrm>
        </p:grpSpPr>
        <p:sp>
          <p:nvSpPr>
            <p:cNvPr id="141" name="Google Shape;141;p9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" name="Google Shape;144;p9"/>
          <p:cNvGrpSpPr/>
          <p:nvPr/>
        </p:nvGrpSpPr>
        <p:grpSpPr>
          <a:xfrm>
            <a:off x="7833304" y="4305307"/>
            <a:ext cx="1191191" cy="606387"/>
            <a:chOff x="-375834" y="4022570"/>
            <a:chExt cx="1191191" cy="606387"/>
          </a:xfrm>
        </p:grpSpPr>
        <p:sp>
          <p:nvSpPr>
            <p:cNvPr id="145" name="Google Shape;145;p9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" name="Google Shape;148;p9"/>
          <p:cNvGrpSpPr/>
          <p:nvPr/>
        </p:nvGrpSpPr>
        <p:grpSpPr>
          <a:xfrm>
            <a:off x="259724" y="403536"/>
            <a:ext cx="1304407" cy="559638"/>
            <a:chOff x="259724" y="403536"/>
            <a:chExt cx="1304407" cy="559638"/>
          </a:xfrm>
        </p:grpSpPr>
        <p:sp>
          <p:nvSpPr>
            <p:cNvPr id="149" name="Google Shape;149;p9"/>
            <p:cNvSpPr/>
            <p:nvPr/>
          </p:nvSpPr>
          <p:spPr>
            <a:xfrm flipH="1">
              <a:off x="263660" y="4095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 flipH="1">
              <a:off x="264981" y="4040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 flipH="1">
              <a:off x="259724" y="4035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0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0"/>
          <p:cNvSpPr txBox="1"/>
          <p:nvPr>
            <p:ph type="title"/>
          </p:nvPr>
        </p:nvSpPr>
        <p:spPr>
          <a:xfrm>
            <a:off x="1583100" y="3356000"/>
            <a:ext cx="5977800" cy="12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57" name="Google Shape;157;p10"/>
          <p:cNvGrpSpPr/>
          <p:nvPr/>
        </p:nvGrpSpPr>
        <p:grpSpPr>
          <a:xfrm>
            <a:off x="7542024" y="255186"/>
            <a:ext cx="1304407" cy="559638"/>
            <a:chOff x="6066399" y="2398736"/>
            <a:chExt cx="1304407" cy="559638"/>
          </a:xfrm>
        </p:grpSpPr>
        <p:sp>
          <p:nvSpPr>
            <p:cNvPr id="158" name="Google Shape;158;p10"/>
            <p:cNvSpPr/>
            <p:nvPr/>
          </p:nvSpPr>
          <p:spPr>
            <a:xfrm>
              <a:off x="6066399" y="2404782"/>
              <a:ext cx="1300471" cy="547301"/>
            </a:xfrm>
            <a:custGeom>
              <a:rect b="b" l="l" r="r" t="t"/>
              <a:pathLst>
                <a:path extrusionOk="0" h="40191" w="95500">
                  <a:moveTo>
                    <a:pt x="66409" y="0"/>
                  </a:moveTo>
                  <a:cubicBezTo>
                    <a:pt x="64164" y="0"/>
                    <a:pt x="62227" y="461"/>
                    <a:pt x="60750" y="819"/>
                  </a:cubicBezTo>
                  <a:cubicBezTo>
                    <a:pt x="57256" y="1639"/>
                    <a:pt x="53979" y="3205"/>
                    <a:pt x="51087" y="5350"/>
                  </a:cubicBezTo>
                  <a:cubicBezTo>
                    <a:pt x="49273" y="6711"/>
                    <a:pt x="47083" y="7415"/>
                    <a:pt x="44862" y="7415"/>
                  </a:cubicBezTo>
                  <a:cubicBezTo>
                    <a:pt x="43898" y="7415"/>
                    <a:pt x="42927" y="7282"/>
                    <a:pt x="41978" y="7012"/>
                  </a:cubicBezTo>
                  <a:cubicBezTo>
                    <a:pt x="41118" y="6741"/>
                    <a:pt x="40228" y="6609"/>
                    <a:pt x="39341" y="6609"/>
                  </a:cubicBezTo>
                  <a:cubicBezTo>
                    <a:pt x="38415" y="6609"/>
                    <a:pt x="37491" y="6753"/>
                    <a:pt x="36604" y="7037"/>
                  </a:cubicBezTo>
                  <a:cubicBezTo>
                    <a:pt x="32821" y="8241"/>
                    <a:pt x="32869" y="11398"/>
                    <a:pt x="28532" y="13615"/>
                  </a:cubicBezTo>
                  <a:cubicBezTo>
                    <a:pt x="27472" y="14164"/>
                    <a:pt x="26466" y="14368"/>
                    <a:pt x="25481" y="14368"/>
                  </a:cubicBezTo>
                  <a:cubicBezTo>
                    <a:pt x="22594" y="14368"/>
                    <a:pt x="19890" y="12608"/>
                    <a:pt x="16542" y="12608"/>
                  </a:cubicBezTo>
                  <a:cubicBezTo>
                    <a:pt x="15817" y="12608"/>
                    <a:pt x="15061" y="12691"/>
                    <a:pt x="14266" y="12892"/>
                  </a:cubicBezTo>
                  <a:cubicBezTo>
                    <a:pt x="7013" y="14724"/>
                    <a:pt x="0" y="23881"/>
                    <a:pt x="3663" y="30098"/>
                  </a:cubicBezTo>
                  <a:cubicBezTo>
                    <a:pt x="7207" y="36139"/>
                    <a:pt x="12262" y="37898"/>
                    <a:pt x="16946" y="37898"/>
                  </a:cubicBezTo>
                  <a:cubicBezTo>
                    <a:pt x="23472" y="37898"/>
                    <a:pt x="29279" y="34484"/>
                    <a:pt x="29279" y="34484"/>
                  </a:cubicBezTo>
                  <a:cubicBezTo>
                    <a:pt x="29279" y="34484"/>
                    <a:pt x="32749" y="37809"/>
                    <a:pt x="36604" y="39231"/>
                  </a:cubicBezTo>
                  <a:cubicBezTo>
                    <a:pt x="37149" y="39445"/>
                    <a:pt x="39162" y="40191"/>
                    <a:pt x="41678" y="40191"/>
                  </a:cubicBezTo>
                  <a:cubicBezTo>
                    <a:pt x="42836" y="40191"/>
                    <a:pt x="44100" y="40033"/>
                    <a:pt x="45376" y="39592"/>
                  </a:cubicBezTo>
                  <a:cubicBezTo>
                    <a:pt x="48846" y="38412"/>
                    <a:pt x="49063" y="36291"/>
                    <a:pt x="51979" y="35930"/>
                  </a:cubicBezTo>
                  <a:cubicBezTo>
                    <a:pt x="52194" y="35904"/>
                    <a:pt x="52394" y="35892"/>
                    <a:pt x="52584" y="35892"/>
                  </a:cubicBezTo>
                  <a:cubicBezTo>
                    <a:pt x="54373" y="35892"/>
                    <a:pt x="55224" y="36970"/>
                    <a:pt x="58557" y="38146"/>
                  </a:cubicBezTo>
                  <a:cubicBezTo>
                    <a:pt x="60333" y="38760"/>
                    <a:pt x="63483" y="39860"/>
                    <a:pt x="66709" y="39860"/>
                  </a:cubicBezTo>
                  <a:cubicBezTo>
                    <a:pt x="68298" y="39860"/>
                    <a:pt x="69906" y="39593"/>
                    <a:pt x="71377" y="38869"/>
                  </a:cubicBezTo>
                  <a:cubicBezTo>
                    <a:pt x="74341" y="37399"/>
                    <a:pt x="73884" y="35423"/>
                    <a:pt x="76848" y="34484"/>
                  </a:cubicBezTo>
                  <a:cubicBezTo>
                    <a:pt x="77541" y="34260"/>
                    <a:pt x="78153" y="34177"/>
                    <a:pt x="78733" y="34177"/>
                  </a:cubicBezTo>
                  <a:cubicBezTo>
                    <a:pt x="80408" y="34177"/>
                    <a:pt x="81811" y="34871"/>
                    <a:pt x="84135" y="34871"/>
                  </a:cubicBezTo>
                  <a:cubicBezTo>
                    <a:pt x="84386" y="34871"/>
                    <a:pt x="84647" y="34863"/>
                    <a:pt x="84920" y="34845"/>
                  </a:cubicBezTo>
                  <a:lnTo>
                    <a:pt x="85089" y="34845"/>
                  </a:lnTo>
                  <a:cubicBezTo>
                    <a:pt x="89427" y="34484"/>
                    <a:pt x="93089" y="31423"/>
                    <a:pt x="94222" y="27206"/>
                  </a:cubicBezTo>
                  <a:cubicBezTo>
                    <a:pt x="95499" y="22507"/>
                    <a:pt x="94848" y="20242"/>
                    <a:pt x="93692" y="19109"/>
                  </a:cubicBezTo>
                  <a:cubicBezTo>
                    <a:pt x="91595" y="17037"/>
                    <a:pt x="88246" y="19109"/>
                    <a:pt x="84896" y="16555"/>
                  </a:cubicBezTo>
                  <a:cubicBezTo>
                    <a:pt x="82245" y="14507"/>
                    <a:pt x="83354" y="12386"/>
                    <a:pt x="80510" y="8121"/>
                  </a:cubicBezTo>
                  <a:cubicBezTo>
                    <a:pt x="79763" y="7012"/>
                    <a:pt x="76775" y="2651"/>
                    <a:pt x="71377" y="819"/>
                  </a:cubicBezTo>
                  <a:cubicBezTo>
                    <a:pt x="69610" y="214"/>
                    <a:pt x="67938" y="0"/>
                    <a:pt x="66409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6091333" y="2398736"/>
              <a:ext cx="1279473" cy="559638"/>
            </a:xfrm>
            <a:custGeom>
              <a:rect b="b" l="l" r="r" t="t"/>
              <a:pathLst>
                <a:path extrusionOk="0" h="41097" w="93958">
                  <a:moveTo>
                    <a:pt x="64611" y="923"/>
                  </a:moveTo>
                  <a:cubicBezTo>
                    <a:pt x="66091" y="923"/>
                    <a:pt x="67704" y="1125"/>
                    <a:pt x="69402" y="1697"/>
                  </a:cubicBezTo>
                  <a:cubicBezTo>
                    <a:pt x="74077" y="3288"/>
                    <a:pt x="76993" y="6854"/>
                    <a:pt x="78342" y="8854"/>
                  </a:cubicBezTo>
                  <a:cubicBezTo>
                    <a:pt x="79282" y="10276"/>
                    <a:pt x="79981" y="11842"/>
                    <a:pt x="80439" y="13481"/>
                  </a:cubicBezTo>
                  <a:cubicBezTo>
                    <a:pt x="80896" y="14927"/>
                    <a:pt x="81282" y="16180"/>
                    <a:pt x="82800" y="17361"/>
                  </a:cubicBezTo>
                  <a:cubicBezTo>
                    <a:pt x="84680" y="18806"/>
                    <a:pt x="86511" y="18879"/>
                    <a:pt x="88150" y="18927"/>
                  </a:cubicBezTo>
                  <a:cubicBezTo>
                    <a:pt x="89499" y="18999"/>
                    <a:pt x="90680" y="19047"/>
                    <a:pt x="91548" y="19891"/>
                  </a:cubicBezTo>
                  <a:cubicBezTo>
                    <a:pt x="92849" y="21168"/>
                    <a:pt x="92993" y="23746"/>
                    <a:pt x="91957" y="27554"/>
                  </a:cubicBezTo>
                  <a:cubicBezTo>
                    <a:pt x="90873" y="31602"/>
                    <a:pt x="87379" y="34518"/>
                    <a:pt x="83210" y="34855"/>
                  </a:cubicBezTo>
                  <a:lnTo>
                    <a:pt x="83041" y="34855"/>
                  </a:lnTo>
                  <a:cubicBezTo>
                    <a:pt x="82822" y="34868"/>
                    <a:pt x="82603" y="34874"/>
                    <a:pt x="82384" y="34874"/>
                  </a:cubicBezTo>
                  <a:cubicBezTo>
                    <a:pt x="81327" y="34874"/>
                    <a:pt x="80276" y="34733"/>
                    <a:pt x="79258" y="34494"/>
                  </a:cubicBezTo>
                  <a:cubicBezTo>
                    <a:pt x="78501" y="34332"/>
                    <a:pt x="77751" y="34185"/>
                    <a:pt x="76941" y="34185"/>
                  </a:cubicBezTo>
                  <a:cubicBezTo>
                    <a:pt x="76307" y="34185"/>
                    <a:pt x="75637" y="34275"/>
                    <a:pt x="74896" y="34518"/>
                  </a:cubicBezTo>
                  <a:cubicBezTo>
                    <a:pt x="73185" y="35048"/>
                    <a:pt x="72510" y="35940"/>
                    <a:pt x="71836" y="36783"/>
                  </a:cubicBezTo>
                  <a:cubicBezTo>
                    <a:pt x="71185" y="37699"/>
                    <a:pt x="70342" y="38422"/>
                    <a:pt x="69329" y="38928"/>
                  </a:cubicBezTo>
                  <a:cubicBezTo>
                    <a:pt x="67932" y="39623"/>
                    <a:pt x="66397" y="39880"/>
                    <a:pt x="64871" y="39880"/>
                  </a:cubicBezTo>
                  <a:cubicBezTo>
                    <a:pt x="61742" y="39880"/>
                    <a:pt x="58653" y="38796"/>
                    <a:pt x="56871" y="38181"/>
                  </a:cubicBezTo>
                  <a:cubicBezTo>
                    <a:pt x="55811" y="37795"/>
                    <a:pt x="54775" y="37337"/>
                    <a:pt x="53762" y="36831"/>
                  </a:cubicBezTo>
                  <a:cubicBezTo>
                    <a:pt x="52673" y="36286"/>
                    <a:pt x="51887" y="35894"/>
                    <a:pt x="50769" y="35894"/>
                  </a:cubicBezTo>
                  <a:cubicBezTo>
                    <a:pt x="50552" y="35894"/>
                    <a:pt x="50322" y="35908"/>
                    <a:pt x="50075" y="35940"/>
                  </a:cubicBezTo>
                  <a:cubicBezTo>
                    <a:pt x="48413" y="36157"/>
                    <a:pt x="47545" y="36880"/>
                    <a:pt x="46630" y="37675"/>
                  </a:cubicBezTo>
                  <a:cubicBezTo>
                    <a:pt x="45690" y="38542"/>
                    <a:pt x="44605" y="39217"/>
                    <a:pt x="43400" y="39627"/>
                  </a:cubicBezTo>
                  <a:cubicBezTo>
                    <a:pt x="42299" y="40004"/>
                    <a:pt x="41106" y="40190"/>
                    <a:pt x="39868" y="40190"/>
                  </a:cubicBezTo>
                  <a:cubicBezTo>
                    <a:pt x="38261" y="40190"/>
                    <a:pt x="36578" y="39878"/>
                    <a:pt x="34918" y="39265"/>
                  </a:cubicBezTo>
                  <a:cubicBezTo>
                    <a:pt x="31737" y="38084"/>
                    <a:pt x="28797" y="35554"/>
                    <a:pt x="27978" y="34807"/>
                  </a:cubicBezTo>
                  <a:lnTo>
                    <a:pt x="28388" y="33867"/>
                  </a:lnTo>
                  <a:lnTo>
                    <a:pt x="27231" y="34542"/>
                  </a:lnTo>
                  <a:cubicBezTo>
                    <a:pt x="24291" y="36157"/>
                    <a:pt x="21086" y="37217"/>
                    <a:pt x="17761" y="37723"/>
                  </a:cubicBezTo>
                  <a:cubicBezTo>
                    <a:pt x="16852" y="37841"/>
                    <a:pt x="15972" y="37900"/>
                    <a:pt x="15122" y="37900"/>
                  </a:cubicBezTo>
                  <a:cubicBezTo>
                    <a:pt x="9541" y="37900"/>
                    <a:pt x="5211" y="35364"/>
                    <a:pt x="2242" y="30325"/>
                  </a:cubicBezTo>
                  <a:cubicBezTo>
                    <a:pt x="699" y="27698"/>
                    <a:pt x="1326" y="24879"/>
                    <a:pt x="2121" y="22975"/>
                  </a:cubicBezTo>
                  <a:cubicBezTo>
                    <a:pt x="3904" y="18734"/>
                    <a:pt x="8290" y="14854"/>
                    <a:pt x="12580" y="13770"/>
                  </a:cubicBezTo>
                  <a:cubicBezTo>
                    <a:pt x="13324" y="13582"/>
                    <a:pt x="14032" y="13505"/>
                    <a:pt x="14714" y="13505"/>
                  </a:cubicBezTo>
                  <a:cubicBezTo>
                    <a:pt x="16394" y="13505"/>
                    <a:pt x="17915" y="13975"/>
                    <a:pt x="19423" y="14421"/>
                  </a:cubicBezTo>
                  <a:cubicBezTo>
                    <a:pt x="20851" y="14855"/>
                    <a:pt x="22238" y="15272"/>
                    <a:pt x="23683" y="15272"/>
                  </a:cubicBezTo>
                  <a:cubicBezTo>
                    <a:pt x="24727" y="15272"/>
                    <a:pt x="25800" y="15055"/>
                    <a:pt x="26942" y="14469"/>
                  </a:cubicBezTo>
                  <a:cubicBezTo>
                    <a:pt x="29135" y="13360"/>
                    <a:pt x="30219" y="12011"/>
                    <a:pt x="31231" y="10782"/>
                  </a:cubicBezTo>
                  <a:cubicBezTo>
                    <a:pt x="32243" y="9553"/>
                    <a:pt x="33111" y="8493"/>
                    <a:pt x="34918" y="7914"/>
                  </a:cubicBezTo>
                  <a:cubicBezTo>
                    <a:pt x="35759" y="7646"/>
                    <a:pt x="36631" y="7514"/>
                    <a:pt x="37506" y="7514"/>
                  </a:cubicBezTo>
                  <a:cubicBezTo>
                    <a:pt x="38360" y="7514"/>
                    <a:pt x="39217" y="7640"/>
                    <a:pt x="40051" y="7890"/>
                  </a:cubicBezTo>
                  <a:cubicBezTo>
                    <a:pt x="41041" y="8176"/>
                    <a:pt x="42055" y="8317"/>
                    <a:pt x="43064" y="8317"/>
                  </a:cubicBezTo>
                  <a:cubicBezTo>
                    <a:pt x="45371" y="8317"/>
                    <a:pt x="47651" y="7580"/>
                    <a:pt x="49545" y="6155"/>
                  </a:cubicBezTo>
                  <a:cubicBezTo>
                    <a:pt x="52365" y="4035"/>
                    <a:pt x="55618" y="2516"/>
                    <a:pt x="59040" y="1697"/>
                  </a:cubicBezTo>
                  <a:cubicBezTo>
                    <a:pt x="60508" y="1366"/>
                    <a:pt x="62414" y="923"/>
                    <a:pt x="64611" y="923"/>
                  </a:cubicBezTo>
                  <a:close/>
                  <a:moveTo>
                    <a:pt x="64612" y="0"/>
                  </a:moveTo>
                  <a:cubicBezTo>
                    <a:pt x="62310" y="0"/>
                    <a:pt x="60331" y="471"/>
                    <a:pt x="58823" y="830"/>
                  </a:cubicBezTo>
                  <a:cubicBezTo>
                    <a:pt x="55256" y="1673"/>
                    <a:pt x="51907" y="3239"/>
                    <a:pt x="48991" y="5432"/>
                  </a:cubicBezTo>
                  <a:cubicBezTo>
                    <a:pt x="47240" y="6729"/>
                    <a:pt x="45147" y="7402"/>
                    <a:pt x="43018" y="7402"/>
                  </a:cubicBezTo>
                  <a:cubicBezTo>
                    <a:pt x="42100" y="7402"/>
                    <a:pt x="41175" y="7277"/>
                    <a:pt x="40268" y="7023"/>
                  </a:cubicBezTo>
                  <a:cubicBezTo>
                    <a:pt x="39362" y="6749"/>
                    <a:pt x="38420" y="6610"/>
                    <a:pt x="37479" y="6610"/>
                  </a:cubicBezTo>
                  <a:cubicBezTo>
                    <a:pt x="36517" y="6610"/>
                    <a:pt x="35554" y="6755"/>
                    <a:pt x="34629" y="7047"/>
                  </a:cubicBezTo>
                  <a:cubicBezTo>
                    <a:pt x="32556" y="7722"/>
                    <a:pt x="31568" y="8926"/>
                    <a:pt x="30508" y="10204"/>
                  </a:cubicBezTo>
                  <a:cubicBezTo>
                    <a:pt x="29544" y="11384"/>
                    <a:pt x="28532" y="12637"/>
                    <a:pt x="26508" y="13674"/>
                  </a:cubicBezTo>
                  <a:cubicBezTo>
                    <a:pt x="25517" y="14179"/>
                    <a:pt x="24582" y="14371"/>
                    <a:pt x="23660" y="14371"/>
                  </a:cubicBezTo>
                  <a:cubicBezTo>
                    <a:pt x="22340" y="14371"/>
                    <a:pt x="21044" y="13979"/>
                    <a:pt x="19640" y="13553"/>
                  </a:cubicBezTo>
                  <a:cubicBezTo>
                    <a:pt x="18164" y="13095"/>
                    <a:pt x="16545" y="12601"/>
                    <a:pt x="14723" y="12601"/>
                  </a:cubicBezTo>
                  <a:cubicBezTo>
                    <a:pt x="13958" y="12601"/>
                    <a:pt x="13156" y="12689"/>
                    <a:pt x="12314" y="12902"/>
                  </a:cubicBezTo>
                  <a:cubicBezTo>
                    <a:pt x="7712" y="14083"/>
                    <a:pt x="3181" y="18059"/>
                    <a:pt x="1254" y="22638"/>
                  </a:cubicBezTo>
                  <a:cubicBezTo>
                    <a:pt x="1" y="25626"/>
                    <a:pt x="73" y="28445"/>
                    <a:pt x="1422" y="30759"/>
                  </a:cubicBezTo>
                  <a:cubicBezTo>
                    <a:pt x="5172" y="37121"/>
                    <a:pt x="10555" y="38779"/>
                    <a:pt x="15141" y="38779"/>
                  </a:cubicBezTo>
                  <a:cubicBezTo>
                    <a:pt x="16096" y="38779"/>
                    <a:pt x="17017" y="38707"/>
                    <a:pt x="17881" y="38590"/>
                  </a:cubicBezTo>
                  <a:cubicBezTo>
                    <a:pt x="21206" y="38109"/>
                    <a:pt x="24411" y="37072"/>
                    <a:pt x="27375" y="35482"/>
                  </a:cubicBezTo>
                  <a:cubicBezTo>
                    <a:pt x="28002" y="36084"/>
                    <a:pt x="28677" y="36614"/>
                    <a:pt x="29376" y="37145"/>
                  </a:cubicBezTo>
                  <a:cubicBezTo>
                    <a:pt x="30990" y="38349"/>
                    <a:pt x="32749" y="39362"/>
                    <a:pt x="34605" y="40109"/>
                  </a:cubicBezTo>
                  <a:cubicBezTo>
                    <a:pt x="36292" y="40735"/>
                    <a:pt x="38075" y="41073"/>
                    <a:pt x="39858" y="41097"/>
                  </a:cubicBezTo>
                  <a:cubicBezTo>
                    <a:pt x="41159" y="41097"/>
                    <a:pt x="42461" y="40880"/>
                    <a:pt x="43690" y="40446"/>
                  </a:cubicBezTo>
                  <a:cubicBezTo>
                    <a:pt x="45015" y="40012"/>
                    <a:pt x="46220" y="39289"/>
                    <a:pt x="47232" y="38349"/>
                  </a:cubicBezTo>
                  <a:cubicBezTo>
                    <a:pt x="48124" y="37602"/>
                    <a:pt x="48822" y="37024"/>
                    <a:pt x="50196" y="36831"/>
                  </a:cubicBezTo>
                  <a:cubicBezTo>
                    <a:pt x="50391" y="36809"/>
                    <a:pt x="50572" y="36798"/>
                    <a:pt x="50744" y="36798"/>
                  </a:cubicBezTo>
                  <a:cubicBezTo>
                    <a:pt x="51679" y="36798"/>
                    <a:pt x="52339" y="37118"/>
                    <a:pt x="53377" y="37627"/>
                  </a:cubicBezTo>
                  <a:cubicBezTo>
                    <a:pt x="54413" y="38157"/>
                    <a:pt x="55473" y="38615"/>
                    <a:pt x="56558" y="38976"/>
                  </a:cubicBezTo>
                  <a:cubicBezTo>
                    <a:pt x="58401" y="39633"/>
                    <a:pt x="61576" y="40749"/>
                    <a:pt x="64851" y="40749"/>
                  </a:cubicBezTo>
                  <a:cubicBezTo>
                    <a:pt x="66500" y="40749"/>
                    <a:pt x="68174" y="40466"/>
                    <a:pt x="69715" y="39699"/>
                  </a:cubicBezTo>
                  <a:cubicBezTo>
                    <a:pt x="70848" y="39145"/>
                    <a:pt x="71812" y="38325"/>
                    <a:pt x="72534" y="37313"/>
                  </a:cubicBezTo>
                  <a:cubicBezTo>
                    <a:pt x="73161" y="36494"/>
                    <a:pt x="73715" y="35795"/>
                    <a:pt x="75161" y="35337"/>
                  </a:cubicBezTo>
                  <a:cubicBezTo>
                    <a:pt x="75811" y="35117"/>
                    <a:pt x="76380" y="35034"/>
                    <a:pt x="76925" y="35034"/>
                  </a:cubicBezTo>
                  <a:cubicBezTo>
                    <a:pt x="77633" y="35034"/>
                    <a:pt x="78303" y="35174"/>
                    <a:pt x="79065" y="35337"/>
                  </a:cubicBezTo>
                  <a:cubicBezTo>
                    <a:pt x="80142" y="35592"/>
                    <a:pt x="81235" y="35719"/>
                    <a:pt x="82343" y="35719"/>
                  </a:cubicBezTo>
                  <a:cubicBezTo>
                    <a:pt x="82599" y="35719"/>
                    <a:pt x="82856" y="35712"/>
                    <a:pt x="83113" y="35699"/>
                  </a:cubicBezTo>
                  <a:lnTo>
                    <a:pt x="83282" y="35699"/>
                  </a:lnTo>
                  <a:cubicBezTo>
                    <a:pt x="87812" y="35337"/>
                    <a:pt x="91644" y="32156"/>
                    <a:pt x="92825" y="27747"/>
                  </a:cubicBezTo>
                  <a:cubicBezTo>
                    <a:pt x="93957" y="23554"/>
                    <a:pt x="93740" y="20758"/>
                    <a:pt x="92174" y="19216"/>
                  </a:cubicBezTo>
                  <a:cubicBezTo>
                    <a:pt x="91066" y="18132"/>
                    <a:pt x="89668" y="18059"/>
                    <a:pt x="88174" y="18011"/>
                  </a:cubicBezTo>
                  <a:cubicBezTo>
                    <a:pt x="86608" y="17939"/>
                    <a:pt x="84993" y="17891"/>
                    <a:pt x="83354" y="16638"/>
                  </a:cubicBezTo>
                  <a:cubicBezTo>
                    <a:pt x="82053" y="15626"/>
                    <a:pt x="81740" y="14613"/>
                    <a:pt x="81306" y="13192"/>
                  </a:cubicBezTo>
                  <a:cubicBezTo>
                    <a:pt x="80824" y="11457"/>
                    <a:pt x="80053" y="9818"/>
                    <a:pt x="79065" y="8324"/>
                  </a:cubicBezTo>
                  <a:cubicBezTo>
                    <a:pt x="76655" y="4733"/>
                    <a:pt x="73330" y="2059"/>
                    <a:pt x="69691" y="830"/>
                  </a:cubicBezTo>
                  <a:cubicBezTo>
                    <a:pt x="67880" y="216"/>
                    <a:pt x="66172" y="0"/>
                    <a:pt x="64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6074924" y="2399294"/>
              <a:ext cx="1290626" cy="396651"/>
            </a:xfrm>
            <a:custGeom>
              <a:rect b="b" l="l" r="r" t="t"/>
              <a:pathLst>
                <a:path extrusionOk="0" h="29128" w="94777">
                  <a:moveTo>
                    <a:pt x="65732" y="1"/>
                  </a:moveTo>
                  <a:cubicBezTo>
                    <a:pt x="63473" y="1"/>
                    <a:pt x="61521" y="467"/>
                    <a:pt x="60052" y="813"/>
                  </a:cubicBezTo>
                  <a:cubicBezTo>
                    <a:pt x="56534" y="1632"/>
                    <a:pt x="53256" y="3198"/>
                    <a:pt x="50389" y="5343"/>
                  </a:cubicBezTo>
                  <a:cubicBezTo>
                    <a:pt x="48559" y="6703"/>
                    <a:pt x="46367" y="7419"/>
                    <a:pt x="44154" y="7419"/>
                  </a:cubicBezTo>
                  <a:cubicBezTo>
                    <a:pt x="43190" y="7419"/>
                    <a:pt x="42223" y="7284"/>
                    <a:pt x="41280" y="7006"/>
                  </a:cubicBezTo>
                  <a:cubicBezTo>
                    <a:pt x="40410" y="6744"/>
                    <a:pt x="39511" y="6611"/>
                    <a:pt x="38611" y="6611"/>
                  </a:cubicBezTo>
                  <a:cubicBezTo>
                    <a:pt x="37692" y="6611"/>
                    <a:pt x="36771" y="6750"/>
                    <a:pt x="35882" y="7030"/>
                  </a:cubicBezTo>
                  <a:cubicBezTo>
                    <a:pt x="32099" y="8235"/>
                    <a:pt x="32147" y="11392"/>
                    <a:pt x="27833" y="13609"/>
                  </a:cubicBezTo>
                  <a:cubicBezTo>
                    <a:pt x="26768" y="14157"/>
                    <a:pt x="25759" y="14362"/>
                    <a:pt x="24773" y="14362"/>
                  </a:cubicBezTo>
                  <a:cubicBezTo>
                    <a:pt x="21881" y="14362"/>
                    <a:pt x="19184" y="12602"/>
                    <a:pt x="15827" y="12602"/>
                  </a:cubicBezTo>
                  <a:cubicBezTo>
                    <a:pt x="15100" y="12602"/>
                    <a:pt x="14342" y="12684"/>
                    <a:pt x="13544" y="12886"/>
                  </a:cubicBezTo>
                  <a:cubicBezTo>
                    <a:pt x="6700" y="14645"/>
                    <a:pt x="1" y="22958"/>
                    <a:pt x="2459" y="29127"/>
                  </a:cubicBezTo>
                  <a:cubicBezTo>
                    <a:pt x="4531" y="25272"/>
                    <a:pt x="8555" y="21898"/>
                    <a:pt x="12652" y="20862"/>
                  </a:cubicBezTo>
                  <a:cubicBezTo>
                    <a:pt x="13447" y="20661"/>
                    <a:pt x="14203" y="20578"/>
                    <a:pt x="14928" y="20578"/>
                  </a:cubicBezTo>
                  <a:cubicBezTo>
                    <a:pt x="18277" y="20578"/>
                    <a:pt x="20982" y="22338"/>
                    <a:pt x="23879" y="22338"/>
                  </a:cubicBezTo>
                  <a:cubicBezTo>
                    <a:pt x="24867" y="22338"/>
                    <a:pt x="25876" y="22133"/>
                    <a:pt x="26942" y="21585"/>
                  </a:cubicBezTo>
                  <a:cubicBezTo>
                    <a:pt x="31255" y="19368"/>
                    <a:pt x="31207" y="16211"/>
                    <a:pt x="34990" y="15006"/>
                  </a:cubicBezTo>
                  <a:cubicBezTo>
                    <a:pt x="35877" y="14723"/>
                    <a:pt x="36801" y="14578"/>
                    <a:pt x="37727" y="14578"/>
                  </a:cubicBezTo>
                  <a:cubicBezTo>
                    <a:pt x="38614" y="14578"/>
                    <a:pt x="39504" y="14711"/>
                    <a:pt x="40364" y="14982"/>
                  </a:cubicBezTo>
                  <a:cubicBezTo>
                    <a:pt x="41313" y="15252"/>
                    <a:pt x="42284" y="15385"/>
                    <a:pt x="43248" y="15385"/>
                  </a:cubicBezTo>
                  <a:cubicBezTo>
                    <a:pt x="45469" y="15385"/>
                    <a:pt x="47659" y="14680"/>
                    <a:pt x="49473" y="13319"/>
                  </a:cubicBezTo>
                  <a:cubicBezTo>
                    <a:pt x="52365" y="11151"/>
                    <a:pt x="55642" y="9608"/>
                    <a:pt x="59136" y="8765"/>
                  </a:cubicBezTo>
                  <a:cubicBezTo>
                    <a:pt x="60617" y="8420"/>
                    <a:pt x="62561" y="7963"/>
                    <a:pt x="64815" y="7963"/>
                  </a:cubicBezTo>
                  <a:cubicBezTo>
                    <a:pt x="66339" y="7963"/>
                    <a:pt x="68004" y="8172"/>
                    <a:pt x="69763" y="8765"/>
                  </a:cubicBezTo>
                  <a:cubicBezTo>
                    <a:pt x="75161" y="10620"/>
                    <a:pt x="78173" y="14982"/>
                    <a:pt x="78896" y="16091"/>
                  </a:cubicBezTo>
                  <a:cubicBezTo>
                    <a:pt x="81740" y="20356"/>
                    <a:pt x="80631" y="22476"/>
                    <a:pt x="83306" y="24525"/>
                  </a:cubicBezTo>
                  <a:cubicBezTo>
                    <a:pt x="86632" y="27079"/>
                    <a:pt x="89981" y="25007"/>
                    <a:pt x="92078" y="27079"/>
                  </a:cubicBezTo>
                  <a:cubicBezTo>
                    <a:pt x="92512" y="27513"/>
                    <a:pt x="92825" y="28043"/>
                    <a:pt x="93018" y="28621"/>
                  </a:cubicBezTo>
                  <a:cubicBezTo>
                    <a:pt x="93210" y="28163"/>
                    <a:pt x="93379" y="27681"/>
                    <a:pt x="93500" y="27200"/>
                  </a:cubicBezTo>
                  <a:cubicBezTo>
                    <a:pt x="94777" y="22501"/>
                    <a:pt x="94126" y="20235"/>
                    <a:pt x="92994" y="19103"/>
                  </a:cubicBezTo>
                  <a:cubicBezTo>
                    <a:pt x="90897" y="17054"/>
                    <a:pt x="87523" y="19103"/>
                    <a:pt x="84198" y="16548"/>
                  </a:cubicBezTo>
                  <a:cubicBezTo>
                    <a:pt x="81547" y="14500"/>
                    <a:pt x="82656" y="12380"/>
                    <a:pt x="79812" y="8138"/>
                  </a:cubicBezTo>
                  <a:cubicBezTo>
                    <a:pt x="79065" y="7006"/>
                    <a:pt x="76053" y="2644"/>
                    <a:pt x="70655" y="813"/>
                  </a:cubicBezTo>
                  <a:cubicBezTo>
                    <a:pt x="68910" y="212"/>
                    <a:pt x="67252" y="1"/>
                    <a:pt x="6573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10"/>
          <p:cNvGrpSpPr/>
          <p:nvPr/>
        </p:nvGrpSpPr>
        <p:grpSpPr>
          <a:xfrm>
            <a:off x="189941" y="4305307"/>
            <a:ext cx="1191191" cy="606387"/>
            <a:chOff x="-375834" y="4022570"/>
            <a:chExt cx="1191191" cy="606387"/>
          </a:xfrm>
        </p:grpSpPr>
        <p:sp>
          <p:nvSpPr>
            <p:cNvPr id="162" name="Google Shape;162;p10"/>
            <p:cNvSpPr/>
            <p:nvPr/>
          </p:nvSpPr>
          <p:spPr>
            <a:xfrm>
              <a:off x="-370264" y="4028629"/>
              <a:ext cx="1179058" cy="593750"/>
            </a:xfrm>
            <a:custGeom>
              <a:rect b="b" l="l" r="r" t="t"/>
              <a:pathLst>
                <a:path extrusionOk="0" h="43602" w="86584">
                  <a:moveTo>
                    <a:pt x="50523" y="0"/>
                  </a:moveTo>
                  <a:cubicBezTo>
                    <a:pt x="48965" y="0"/>
                    <a:pt x="47692" y="341"/>
                    <a:pt x="46557" y="564"/>
                  </a:cubicBezTo>
                  <a:cubicBezTo>
                    <a:pt x="33577" y="3027"/>
                    <a:pt x="34066" y="14832"/>
                    <a:pt x="33392" y="14832"/>
                  </a:cubicBezTo>
                  <a:cubicBezTo>
                    <a:pt x="33387" y="14832"/>
                    <a:pt x="33382" y="14832"/>
                    <a:pt x="33376" y="14830"/>
                  </a:cubicBezTo>
                  <a:cubicBezTo>
                    <a:pt x="32099" y="14493"/>
                    <a:pt x="32171" y="13625"/>
                    <a:pt x="29713" y="12276"/>
                  </a:cubicBezTo>
                  <a:cubicBezTo>
                    <a:pt x="27640" y="11121"/>
                    <a:pt x="25175" y="10577"/>
                    <a:pt x="22996" y="10577"/>
                  </a:cubicBezTo>
                  <a:cubicBezTo>
                    <a:pt x="20490" y="10577"/>
                    <a:pt x="18362" y="11297"/>
                    <a:pt x="17640" y="12637"/>
                  </a:cubicBezTo>
                  <a:cubicBezTo>
                    <a:pt x="16700" y="14372"/>
                    <a:pt x="18628" y="16300"/>
                    <a:pt x="17640" y="17384"/>
                  </a:cubicBezTo>
                  <a:cubicBezTo>
                    <a:pt x="17388" y="17667"/>
                    <a:pt x="17060" y="17775"/>
                    <a:pt x="16662" y="17775"/>
                  </a:cubicBezTo>
                  <a:cubicBezTo>
                    <a:pt x="15343" y="17775"/>
                    <a:pt x="13263" y="16583"/>
                    <a:pt x="10704" y="16583"/>
                  </a:cubicBezTo>
                  <a:cubicBezTo>
                    <a:pt x="10343" y="16583"/>
                    <a:pt x="9971" y="16607"/>
                    <a:pt x="9592" y="16662"/>
                  </a:cubicBezTo>
                  <a:cubicBezTo>
                    <a:pt x="5471" y="17264"/>
                    <a:pt x="1519" y="21240"/>
                    <a:pt x="796" y="25819"/>
                  </a:cubicBezTo>
                  <a:cubicBezTo>
                    <a:pt x="724" y="26349"/>
                    <a:pt x="1" y="31337"/>
                    <a:pt x="2627" y="33144"/>
                  </a:cubicBezTo>
                  <a:cubicBezTo>
                    <a:pt x="3226" y="33549"/>
                    <a:pt x="3858" y="33696"/>
                    <a:pt x="4525" y="33696"/>
                  </a:cubicBezTo>
                  <a:cubicBezTo>
                    <a:pt x="6340" y="33696"/>
                    <a:pt x="8421" y="32604"/>
                    <a:pt x="10838" y="32604"/>
                  </a:cubicBezTo>
                  <a:cubicBezTo>
                    <a:pt x="11718" y="32604"/>
                    <a:pt x="12643" y="32749"/>
                    <a:pt x="13616" y="33144"/>
                  </a:cubicBezTo>
                  <a:cubicBezTo>
                    <a:pt x="15929" y="34060"/>
                    <a:pt x="15327" y="35120"/>
                    <a:pt x="18002" y="36783"/>
                  </a:cubicBezTo>
                  <a:cubicBezTo>
                    <a:pt x="20976" y="38639"/>
                    <a:pt x="24584" y="39109"/>
                    <a:pt x="27476" y="39109"/>
                  </a:cubicBezTo>
                  <a:cubicBezTo>
                    <a:pt x="30441" y="39109"/>
                    <a:pt x="32653" y="38614"/>
                    <a:pt x="32653" y="38614"/>
                  </a:cubicBezTo>
                  <a:cubicBezTo>
                    <a:pt x="32653" y="38614"/>
                    <a:pt x="35065" y="37514"/>
                    <a:pt x="37014" y="37514"/>
                  </a:cubicBezTo>
                  <a:cubicBezTo>
                    <a:pt x="37145" y="37514"/>
                    <a:pt x="37274" y="37519"/>
                    <a:pt x="37400" y="37530"/>
                  </a:cubicBezTo>
                  <a:cubicBezTo>
                    <a:pt x="39497" y="37699"/>
                    <a:pt x="40388" y="39795"/>
                    <a:pt x="41810" y="40446"/>
                  </a:cubicBezTo>
                  <a:cubicBezTo>
                    <a:pt x="46857" y="42773"/>
                    <a:pt x="51203" y="43601"/>
                    <a:pt x="54899" y="43601"/>
                  </a:cubicBezTo>
                  <a:cubicBezTo>
                    <a:pt x="64023" y="43601"/>
                    <a:pt x="69179" y="38552"/>
                    <a:pt x="71122" y="38552"/>
                  </a:cubicBezTo>
                  <a:cubicBezTo>
                    <a:pt x="71244" y="38552"/>
                    <a:pt x="71353" y="38572"/>
                    <a:pt x="71450" y="38614"/>
                  </a:cubicBezTo>
                  <a:cubicBezTo>
                    <a:pt x="71944" y="38845"/>
                    <a:pt x="74021" y="39715"/>
                    <a:pt x="76540" y="39715"/>
                  </a:cubicBezTo>
                  <a:cubicBezTo>
                    <a:pt x="77710" y="39715"/>
                    <a:pt x="78976" y="39527"/>
                    <a:pt x="80222" y="39000"/>
                  </a:cubicBezTo>
                  <a:cubicBezTo>
                    <a:pt x="82993" y="37795"/>
                    <a:pt x="85041" y="35337"/>
                    <a:pt x="85716" y="32397"/>
                  </a:cubicBezTo>
                  <a:cubicBezTo>
                    <a:pt x="85933" y="31433"/>
                    <a:pt x="86584" y="28493"/>
                    <a:pt x="84993" y="26903"/>
                  </a:cubicBezTo>
                  <a:cubicBezTo>
                    <a:pt x="84289" y="26199"/>
                    <a:pt x="83403" y="26019"/>
                    <a:pt x="82465" y="26019"/>
                  </a:cubicBezTo>
                  <a:cubicBezTo>
                    <a:pt x="81489" y="26019"/>
                    <a:pt x="80458" y="26214"/>
                    <a:pt x="79517" y="26214"/>
                  </a:cubicBezTo>
                  <a:cubicBezTo>
                    <a:pt x="78670" y="26214"/>
                    <a:pt x="77897" y="26056"/>
                    <a:pt x="77306" y="25457"/>
                  </a:cubicBezTo>
                  <a:cubicBezTo>
                    <a:pt x="75426" y="23529"/>
                    <a:pt x="78149" y="20083"/>
                    <a:pt x="76198" y="17384"/>
                  </a:cubicBezTo>
                  <a:cubicBezTo>
                    <a:pt x="74728" y="15336"/>
                    <a:pt x="72197" y="15987"/>
                    <a:pt x="69257" y="14830"/>
                  </a:cubicBezTo>
                  <a:cubicBezTo>
                    <a:pt x="67137" y="13987"/>
                    <a:pt x="64655" y="12155"/>
                    <a:pt x="62510" y="7914"/>
                  </a:cubicBezTo>
                  <a:cubicBezTo>
                    <a:pt x="60630" y="4131"/>
                    <a:pt x="57209" y="1360"/>
                    <a:pt x="53136" y="323"/>
                  </a:cubicBezTo>
                  <a:cubicBezTo>
                    <a:pt x="52178" y="88"/>
                    <a:pt x="51314" y="0"/>
                    <a:pt x="50523" y="0"/>
                  </a:cubicBezTo>
                  <a:close/>
                </a:path>
              </a:pathLst>
            </a:custGeom>
            <a:solidFill>
              <a:schemeClr val="dk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0"/>
            <p:cNvSpPr/>
            <p:nvPr/>
          </p:nvSpPr>
          <p:spPr>
            <a:xfrm>
              <a:off x="-375834" y="4022570"/>
              <a:ext cx="1191191" cy="606387"/>
            </a:xfrm>
            <a:custGeom>
              <a:rect b="b" l="l" r="r" t="t"/>
              <a:pathLst>
                <a:path extrusionOk="0" h="44530" w="87475">
                  <a:moveTo>
                    <a:pt x="50967" y="896"/>
                  </a:moveTo>
                  <a:cubicBezTo>
                    <a:pt x="51724" y="896"/>
                    <a:pt x="52552" y="979"/>
                    <a:pt x="53473" y="1202"/>
                  </a:cubicBezTo>
                  <a:cubicBezTo>
                    <a:pt x="57425" y="2214"/>
                    <a:pt x="60726" y="4889"/>
                    <a:pt x="62533" y="8552"/>
                  </a:cubicBezTo>
                  <a:cubicBezTo>
                    <a:pt x="64389" y="12191"/>
                    <a:pt x="66726" y="14576"/>
                    <a:pt x="69522" y="15685"/>
                  </a:cubicBezTo>
                  <a:cubicBezTo>
                    <a:pt x="70558" y="16070"/>
                    <a:pt x="71642" y="16360"/>
                    <a:pt x="72727" y="16504"/>
                  </a:cubicBezTo>
                  <a:cubicBezTo>
                    <a:pt x="74269" y="16769"/>
                    <a:pt x="75474" y="16986"/>
                    <a:pt x="76269" y="18095"/>
                  </a:cubicBezTo>
                  <a:cubicBezTo>
                    <a:pt x="77161" y="19324"/>
                    <a:pt x="76944" y="20769"/>
                    <a:pt x="76751" y="22167"/>
                  </a:cubicBezTo>
                  <a:cubicBezTo>
                    <a:pt x="76558" y="23613"/>
                    <a:pt x="76341" y="25107"/>
                    <a:pt x="77426" y="26215"/>
                  </a:cubicBezTo>
                  <a:cubicBezTo>
                    <a:pt x="78122" y="26928"/>
                    <a:pt x="79017" y="27110"/>
                    <a:pt x="79958" y="27110"/>
                  </a:cubicBezTo>
                  <a:cubicBezTo>
                    <a:pt x="80450" y="27110"/>
                    <a:pt x="80954" y="27060"/>
                    <a:pt x="81450" y="27011"/>
                  </a:cubicBezTo>
                  <a:cubicBezTo>
                    <a:pt x="81955" y="26959"/>
                    <a:pt x="82447" y="26911"/>
                    <a:pt x="82913" y="26911"/>
                  </a:cubicBezTo>
                  <a:cubicBezTo>
                    <a:pt x="83761" y="26911"/>
                    <a:pt x="84522" y="27071"/>
                    <a:pt x="85113" y="27661"/>
                  </a:cubicBezTo>
                  <a:cubicBezTo>
                    <a:pt x="86511" y="29083"/>
                    <a:pt x="85908" y="31854"/>
                    <a:pt x="85715" y="32746"/>
                  </a:cubicBezTo>
                  <a:cubicBezTo>
                    <a:pt x="85065" y="35541"/>
                    <a:pt x="83113" y="37855"/>
                    <a:pt x="80486" y="39011"/>
                  </a:cubicBezTo>
                  <a:cubicBezTo>
                    <a:pt x="79281" y="39517"/>
                    <a:pt x="78060" y="39699"/>
                    <a:pt x="76929" y="39699"/>
                  </a:cubicBezTo>
                  <a:cubicBezTo>
                    <a:pt x="74665" y="39699"/>
                    <a:pt x="72759" y="38971"/>
                    <a:pt x="72052" y="38650"/>
                  </a:cubicBezTo>
                  <a:cubicBezTo>
                    <a:pt x="71893" y="38582"/>
                    <a:pt x="71723" y="38550"/>
                    <a:pt x="71541" y="38550"/>
                  </a:cubicBezTo>
                  <a:cubicBezTo>
                    <a:pt x="70814" y="38550"/>
                    <a:pt x="69877" y="39055"/>
                    <a:pt x="68510" y="39806"/>
                  </a:cubicBezTo>
                  <a:cubicBezTo>
                    <a:pt x="65718" y="41301"/>
                    <a:pt x="61432" y="43608"/>
                    <a:pt x="55333" y="43608"/>
                  </a:cubicBezTo>
                  <a:cubicBezTo>
                    <a:pt x="51694" y="43608"/>
                    <a:pt x="47410" y="42786"/>
                    <a:pt x="42412" y="40481"/>
                  </a:cubicBezTo>
                  <a:cubicBezTo>
                    <a:pt x="41906" y="40192"/>
                    <a:pt x="41424" y="39806"/>
                    <a:pt x="41038" y="39373"/>
                  </a:cubicBezTo>
                  <a:cubicBezTo>
                    <a:pt x="40243" y="38553"/>
                    <a:pt x="39327" y="37638"/>
                    <a:pt x="37857" y="37517"/>
                  </a:cubicBezTo>
                  <a:cubicBezTo>
                    <a:pt x="37737" y="37493"/>
                    <a:pt x="37592" y="37493"/>
                    <a:pt x="37448" y="37493"/>
                  </a:cubicBezTo>
                  <a:cubicBezTo>
                    <a:pt x="36460" y="37517"/>
                    <a:pt x="35496" y="37710"/>
                    <a:pt x="34556" y="38023"/>
                  </a:cubicBezTo>
                  <a:cubicBezTo>
                    <a:pt x="34002" y="38168"/>
                    <a:pt x="33472" y="38361"/>
                    <a:pt x="32966" y="38626"/>
                  </a:cubicBezTo>
                  <a:cubicBezTo>
                    <a:pt x="32718" y="38673"/>
                    <a:pt x="30643" y="39090"/>
                    <a:pt x="27925" y="39090"/>
                  </a:cubicBezTo>
                  <a:cubicBezTo>
                    <a:pt x="25094" y="39090"/>
                    <a:pt x="21565" y="38637"/>
                    <a:pt x="18676" y="36842"/>
                  </a:cubicBezTo>
                  <a:cubicBezTo>
                    <a:pt x="17832" y="36336"/>
                    <a:pt x="17109" y="35686"/>
                    <a:pt x="16507" y="34915"/>
                  </a:cubicBezTo>
                  <a:cubicBezTo>
                    <a:pt x="15953" y="34095"/>
                    <a:pt x="15133" y="33493"/>
                    <a:pt x="14218" y="33156"/>
                  </a:cubicBezTo>
                  <a:cubicBezTo>
                    <a:pt x="13176" y="32733"/>
                    <a:pt x="12195" y="32579"/>
                    <a:pt x="11267" y="32579"/>
                  </a:cubicBezTo>
                  <a:cubicBezTo>
                    <a:pt x="9919" y="32579"/>
                    <a:pt x="8684" y="32904"/>
                    <a:pt x="7543" y="33204"/>
                  </a:cubicBezTo>
                  <a:cubicBezTo>
                    <a:pt x="6591" y="33462"/>
                    <a:pt x="5747" y="33682"/>
                    <a:pt x="4980" y="33682"/>
                  </a:cubicBezTo>
                  <a:cubicBezTo>
                    <a:pt x="4387" y="33682"/>
                    <a:pt x="3840" y="33550"/>
                    <a:pt x="3326" y="33204"/>
                  </a:cubicBezTo>
                  <a:cubicBezTo>
                    <a:pt x="940" y="31589"/>
                    <a:pt x="1615" y="26866"/>
                    <a:pt x="1687" y="26312"/>
                  </a:cubicBezTo>
                  <a:cubicBezTo>
                    <a:pt x="2362" y="22047"/>
                    <a:pt x="6145" y="18119"/>
                    <a:pt x="10097" y="17540"/>
                  </a:cubicBezTo>
                  <a:cubicBezTo>
                    <a:pt x="10441" y="17496"/>
                    <a:pt x="10779" y="17476"/>
                    <a:pt x="11110" y="17476"/>
                  </a:cubicBezTo>
                  <a:cubicBezTo>
                    <a:pt x="12559" y="17476"/>
                    <a:pt x="13866" y="17857"/>
                    <a:pt x="14965" y="18191"/>
                  </a:cubicBezTo>
                  <a:cubicBezTo>
                    <a:pt x="15756" y="18446"/>
                    <a:pt x="16495" y="18671"/>
                    <a:pt x="17127" y="18671"/>
                  </a:cubicBezTo>
                  <a:cubicBezTo>
                    <a:pt x="17632" y="18671"/>
                    <a:pt x="18069" y="18528"/>
                    <a:pt x="18411" y="18143"/>
                  </a:cubicBezTo>
                  <a:cubicBezTo>
                    <a:pt x="19061" y="17420"/>
                    <a:pt x="18820" y="16504"/>
                    <a:pt x="18555" y="15637"/>
                  </a:cubicBezTo>
                  <a:cubicBezTo>
                    <a:pt x="18314" y="14841"/>
                    <a:pt x="18097" y="14022"/>
                    <a:pt x="18483" y="13299"/>
                  </a:cubicBezTo>
                  <a:cubicBezTo>
                    <a:pt x="18820" y="12648"/>
                    <a:pt x="19591" y="12142"/>
                    <a:pt x="20676" y="11829"/>
                  </a:cubicBezTo>
                  <a:cubicBezTo>
                    <a:pt x="21509" y="11581"/>
                    <a:pt x="22452" y="11462"/>
                    <a:pt x="23440" y="11462"/>
                  </a:cubicBezTo>
                  <a:cubicBezTo>
                    <a:pt x="25624" y="11462"/>
                    <a:pt x="28029" y="12044"/>
                    <a:pt x="29953" y="13106"/>
                  </a:cubicBezTo>
                  <a:cubicBezTo>
                    <a:pt x="30749" y="13540"/>
                    <a:pt x="31496" y="14094"/>
                    <a:pt x="32146" y="14721"/>
                  </a:cubicBezTo>
                  <a:cubicBezTo>
                    <a:pt x="32556" y="15203"/>
                    <a:pt x="33110" y="15540"/>
                    <a:pt x="33713" y="15709"/>
                  </a:cubicBezTo>
                  <a:cubicBezTo>
                    <a:pt x="33764" y="15726"/>
                    <a:pt x="33815" y="15734"/>
                    <a:pt x="33865" y="15734"/>
                  </a:cubicBezTo>
                  <a:cubicBezTo>
                    <a:pt x="33957" y="15734"/>
                    <a:pt x="34045" y="15707"/>
                    <a:pt x="34122" y="15661"/>
                  </a:cubicBezTo>
                  <a:cubicBezTo>
                    <a:pt x="34387" y="15468"/>
                    <a:pt x="34460" y="15155"/>
                    <a:pt x="34628" y="14263"/>
                  </a:cubicBezTo>
                  <a:cubicBezTo>
                    <a:pt x="35231" y="11275"/>
                    <a:pt x="36845" y="3395"/>
                    <a:pt x="47087" y="1443"/>
                  </a:cubicBezTo>
                  <a:lnTo>
                    <a:pt x="47786" y="1299"/>
                  </a:lnTo>
                  <a:cubicBezTo>
                    <a:pt x="48733" y="1106"/>
                    <a:pt x="49761" y="896"/>
                    <a:pt x="50967" y="896"/>
                  </a:cubicBezTo>
                  <a:close/>
                  <a:moveTo>
                    <a:pt x="50905" y="1"/>
                  </a:moveTo>
                  <a:cubicBezTo>
                    <a:pt x="49604" y="1"/>
                    <a:pt x="48502" y="225"/>
                    <a:pt x="47545" y="431"/>
                  </a:cubicBezTo>
                  <a:cubicBezTo>
                    <a:pt x="47304" y="479"/>
                    <a:pt x="47087" y="527"/>
                    <a:pt x="46870" y="552"/>
                  </a:cubicBezTo>
                  <a:cubicBezTo>
                    <a:pt x="36026" y="2648"/>
                    <a:pt x="34339" y="10962"/>
                    <a:pt x="33689" y="14094"/>
                  </a:cubicBezTo>
                  <a:cubicBezTo>
                    <a:pt x="33640" y="14311"/>
                    <a:pt x="33592" y="14552"/>
                    <a:pt x="33568" y="14721"/>
                  </a:cubicBezTo>
                  <a:cubicBezTo>
                    <a:pt x="33231" y="14576"/>
                    <a:pt x="32966" y="14359"/>
                    <a:pt x="32725" y="14094"/>
                  </a:cubicBezTo>
                  <a:cubicBezTo>
                    <a:pt x="32002" y="13396"/>
                    <a:pt x="31207" y="12793"/>
                    <a:pt x="30339" y="12335"/>
                  </a:cubicBezTo>
                  <a:cubicBezTo>
                    <a:pt x="28299" y="11191"/>
                    <a:pt x="25723" y="10572"/>
                    <a:pt x="23372" y="10572"/>
                  </a:cubicBezTo>
                  <a:cubicBezTo>
                    <a:pt x="22307" y="10572"/>
                    <a:pt x="21288" y="10699"/>
                    <a:pt x="20387" y="10962"/>
                  </a:cubicBezTo>
                  <a:cubicBezTo>
                    <a:pt x="19061" y="11371"/>
                    <a:pt x="18122" y="12022"/>
                    <a:pt x="17640" y="12865"/>
                  </a:cubicBezTo>
                  <a:cubicBezTo>
                    <a:pt x="17085" y="13926"/>
                    <a:pt x="17399" y="15010"/>
                    <a:pt x="17640" y="15878"/>
                  </a:cubicBezTo>
                  <a:cubicBezTo>
                    <a:pt x="17881" y="16697"/>
                    <a:pt x="18001" y="17203"/>
                    <a:pt x="17712" y="17540"/>
                  </a:cubicBezTo>
                  <a:cubicBezTo>
                    <a:pt x="17564" y="17698"/>
                    <a:pt x="17355" y="17766"/>
                    <a:pt x="17078" y="17766"/>
                  </a:cubicBezTo>
                  <a:cubicBezTo>
                    <a:pt x="16633" y="17766"/>
                    <a:pt x="16012" y="17590"/>
                    <a:pt x="15182" y="17323"/>
                  </a:cubicBezTo>
                  <a:cubicBezTo>
                    <a:pt x="14042" y="16976"/>
                    <a:pt x="12670" y="16566"/>
                    <a:pt x="11116" y="16566"/>
                  </a:cubicBezTo>
                  <a:cubicBezTo>
                    <a:pt x="10731" y="16566"/>
                    <a:pt x="10335" y="16591"/>
                    <a:pt x="9928" y="16649"/>
                  </a:cubicBezTo>
                  <a:cubicBezTo>
                    <a:pt x="5543" y="17275"/>
                    <a:pt x="1518" y="21468"/>
                    <a:pt x="771" y="26191"/>
                  </a:cubicBezTo>
                  <a:cubicBezTo>
                    <a:pt x="603" y="27155"/>
                    <a:pt x="0" y="32047"/>
                    <a:pt x="2795" y="33951"/>
                  </a:cubicBezTo>
                  <a:cubicBezTo>
                    <a:pt x="3480" y="34418"/>
                    <a:pt x="4188" y="34586"/>
                    <a:pt x="4926" y="34586"/>
                  </a:cubicBezTo>
                  <a:cubicBezTo>
                    <a:pt x="5825" y="34586"/>
                    <a:pt x="6767" y="34336"/>
                    <a:pt x="7760" y="34071"/>
                  </a:cubicBezTo>
                  <a:cubicBezTo>
                    <a:pt x="8827" y="33797"/>
                    <a:pt x="9990" y="33497"/>
                    <a:pt x="11238" y="33497"/>
                  </a:cubicBezTo>
                  <a:cubicBezTo>
                    <a:pt x="12074" y="33497"/>
                    <a:pt x="12948" y="33632"/>
                    <a:pt x="13856" y="33999"/>
                  </a:cubicBezTo>
                  <a:cubicBezTo>
                    <a:pt x="14627" y="34264"/>
                    <a:pt x="15302" y="34794"/>
                    <a:pt x="15784" y="35469"/>
                  </a:cubicBezTo>
                  <a:cubicBezTo>
                    <a:pt x="16435" y="36336"/>
                    <a:pt x="17254" y="37059"/>
                    <a:pt x="18170" y="37614"/>
                  </a:cubicBezTo>
                  <a:cubicBezTo>
                    <a:pt x="21249" y="39529"/>
                    <a:pt x="24932" y="40017"/>
                    <a:pt x="27878" y="40017"/>
                  </a:cubicBezTo>
                  <a:cubicBezTo>
                    <a:pt x="30788" y="40017"/>
                    <a:pt x="32979" y="39541"/>
                    <a:pt x="33158" y="39493"/>
                  </a:cubicBezTo>
                  <a:lnTo>
                    <a:pt x="33520" y="39421"/>
                  </a:lnTo>
                  <a:lnTo>
                    <a:pt x="33520" y="39349"/>
                  </a:lnTo>
                  <a:cubicBezTo>
                    <a:pt x="34214" y="39080"/>
                    <a:pt x="35987" y="38396"/>
                    <a:pt x="37453" y="38396"/>
                  </a:cubicBezTo>
                  <a:cubicBezTo>
                    <a:pt x="37566" y="38396"/>
                    <a:pt x="37677" y="38400"/>
                    <a:pt x="37785" y="38409"/>
                  </a:cubicBezTo>
                  <a:cubicBezTo>
                    <a:pt x="38894" y="38505"/>
                    <a:pt x="39665" y="39276"/>
                    <a:pt x="40388" y="39999"/>
                  </a:cubicBezTo>
                  <a:cubicBezTo>
                    <a:pt x="40846" y="40529"/>
                    <a:pt x="41400" y="40963"/>
                    <a:pt x="42026" y="41300"/>
                  </a:cubicBezTo>
                  <a:cubicBezTo>
                    <a:pt x="47159" y="43662"/>
                    <a:pt x="51569" y="44530"/>
                    <a:pt x="55328" y="44530"/>
                  </a:cubicBezTo>
                  <a:cubicBezTo>
                    <a:pt x="61618" y="44505"/>
                    <a:pt x="66052" y="42144"/>
                    <a:pt x="68919" y="40602"/>
                  </a:cubicBezTo>
                  <a:cubicBezTo>
                    <a:pt x="70011" y="40002"/>
                    <a:pt x="71045" y="39441"/>
                    <a:pt x="71533" y="39441"/>
                  </a:cubicBezTo>
                  <a:cubicBezTo>
                    <a:pt x="71595" y="39441"/>
                    <a:pt x="71647" y="39450"/>
                    <a:pt x="71691" y="39469"/>
                  </a:cubicBezTo>
                  <a:cubicBezTo>
                    <a:pt x="72460" y="39822"/>
                    <a:pt x="74519" y="40611"/>
                    <a:pt x="76961" y="40611"/>
                  </a:cubicBezTo>
                  <a:cubicBezTo>
                    <a:pt x="78190" y="40611"/>
                    <a:pt x="79516" y="40411"/>
                    <a:pt x="80824" y="39855"/>
                  </a:cubicBezTo>
                  <a:cubicBezTo>
                    <a:pt x="83739" y="38602"/>
                    <a:pt x="85884" y="36023"/>
                    <a:pt x="86583" y="32939"/>
                  </a:cubicBezTo>
                  <a:cubicBezTo>
                    <a:pt x="86800" y="31927"/>
                    <a:pt x="87475" y="28818"/>
                    <a:pt x="85740" y="27035"/>
                  </a:cubicBezTo>
                  <a:cubicBezTo>
                    <a:pt x="84913" y="26224"/>
                    <a:pt x="83879" y="26024"/>
                    <a:pt x="82843" y="26024"/>
                  </a:cubicBezTo>
                  <a:cubicBezTo>
                    <a:pt x="82339" y="26024"/>
                    <a:pt x="81835" y="26072"/>
                    <a:pt x="81354" y="26119"/>
                  </a:cubicBezTo>
                  <a:cubicBezTo>
                    <a:pt x="80867" y="26163"/>
                    <a:pt x="80392" y="26208"/>
                    <a:pt x="79949" y="26208"/>
                  </a:cubicBezTo>
                  <a:cubicBezTo>
                    <a:pt x="79187" y="26208"/>
                    <a:pt x="78516" y="26077"/>
                    <a:pt x="78028" y="25589"/>
                  </a:cubicBezTo>
                  <a:cubicBezTo>
                    <a:pt x="77281" y="24794"/>
                    <a:pt x="77426" y="23637"/>
                    <a:pt x="77619" y="22312"/>
                  </a:cubicBezTo>
                  <a:cubicBezTo>
                    <a:pt x="77836" y="20793"/>
                    <a:pt x="78076" y="19083"/>
                    <a:pt x="76992" y="17588"/>
                  </a:cubicBezTo>
                  <a:cubicBezTo>
                    <a:pt x="75956" y="16167"/>
                    <a:pt x="74438" y="15902"/>
                    <a:pt x="72847" y="15637"/>
                  </a:cubicBezTo>
                  <a:cubicBezTo>
                    <a:pt x="71811" y="15492"/>
                    <a:pt x="70799" y="15227"/>
                    <a:pt x="69811" y="14865"/>
                  </a:cubicBezTo>
                  <a:cubicBezTo>
                    <a:pt x="67208" y="13829"/>
                    <a:pt x="65040" y="11588"/>
                    <a:pt x="63305" y="8142"/>
                  </a:cubicBezTo>
                  <a:cubicBezTo>
                    <a:pt x="61377" y="4263"/>
                    <a:pt x="57834" y="1395"/>
                    <a:pt x="53641" y="335"/>
                  </a:cubicBezTo>
                  <a:cubicBezTo>
                    <a:pt x="52639" y="91"/>
                    <a:pt x="51732" y="1"/>
                    <a:pt x="50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0"/>
            <p:cNvSpPr/>
            <p:nvPr/>
          </p:nvSpPr>
          <p:spPr>
            <a:xfrm>
              <a:off x="-365008" y="4038148"/>
              <a:ext cx="1176103" cy="470376"/>
            </a:xfrm>
            <a:custGeom>
              <a:rect b="b" l="l" r="r" t="t"/>
              <a:pathLst>
                <a:path extrusionOk="0" h="34542" w="86367">
                  <a:moveTo>
                    <a:pt x="50305" y="0"/>
                  </a:moveTo>
                  <a:cubicBezTo>
                    <a:pt x="48747" y="0"/>
                    <a:pt x="47475" y="340"/>
                    <a:pt x="46340" y="564"/>
                  </a:cubicBezTo>
                  <a:cubicBezTo>
                    <a:pt x="33371" y="3029"/>
                    <a:pt x="33850" y="14832"/>
                    <a:pt x="33173" y="14832"/>
                  </a:cubicBezTo>
                  <a:cubicBezTo>
                    <a:pt x="33168" y="14832"/>
                    <a:pt x="33164" y="14831"/>
                    <a:pt x="33159" y="14830"/>
                  </a:cubicBezTo>
                  <a:cubicBezTo>
                    <a:pt x="31881" y="14493"/>
                    <a:pt x="31954" y="13625"/>
                    <a:pt x="29496" y="12276"/>
                  </a:cubicBezTo>
                  <a:cubicBezTo>
                    <a:pt x="27422" y="11121"/>
                    <a:pt x="24958" y="10577"/>
                    <a:pt x="22779" y="10577"/>
                  </a:cubicBezTo>
                  <a:cubicBezTo>
                    <a:pt x="20273" y="10577"/>
                    <a:pt x="18145" y="11297"/>
                    <a:pt x="17423" y="12637"/>
                  </a:cubicBezTo>
                  <a:cubicBezTo>
                    <a:pt x="16483" y="14372"/>
                    <a:pt x="18411" y="16300"/>
                    <a:pt x="17423" y="17384"/>
                  </a:cubicBezTo>
                  <a:cubicBezTo>
                    <a:pt x="17178" y="17659"/>
                    <a:pt x="16855" y="17765"/>
                    <a:pt x="16462" y="17765"/>
                  </a:cubicBezTo>
                  <a:cubicBezTo>
                    <a:pt x="15150" y="17765"/>
                    <a:pt x="13059" y="16583"/>
                    <a:pt x="10496" y="16583"/>
                  </a:cubicBezTo>
                  <a:cubicBezTo>
                    <a:pt x="10132" y="16583"/>
                    <a:pt x="9757" y="16607"/>
                    <a:pt x="9374" y="16661"/>
                  </a:cubicBezTo>
                  <a:cubicBezTo>
                    <a:pt x="5254" y="17240"/>
                    <a:pt x="1302" y="21240"/>
                    <a:pt x="603" y="25818"/>
                  </a:cubicBezTo>
                  <a:cubicBezTo>
                    <a:pt x="530" y="26252"/>
                    <a:pt x="0" y="29819"/>
                    <a:pt x="1374" y="32036"/>
                  </a:cubicBezTo>
                  <a:cubicBezTo>
                    <a:pt x="2699" y="28252"/>
                    <a:pt x="6145" y="25144"/>
                    <a:pt x="9712" y="24638"/>
                  </a:cubicBezTo>
                  <a:cubicBezTo>
                    <a:pt x="10095" y="24583"/>
                    <a:pt x="10469" y="24559"/>
                    <a:pt x="10834" y="24559"/>
                  </a:cubicBezTo>
                  <a:cubicBezTo>
                    <a:pt x="13397" y="24559"/>
                    <a:pt x="15489" y="25742"/>
                    <a:pt x="16812" y="25742"/>
                  </a:cubicBezTo>
                  <a:cubicBezTo>
                    <a:pt x="17207" y="25742"/>
                    <a:pt x="17534" y="25636"/>
                    <a:pt x="17784" y="25361"/>
                  </a:cubicBezTo>
                  <a:cubicBezTo>
                    <a:pt x="18772" y="24252"/>
                    <a:pt x="16845" y="22348"/>
                    <a:pt x="17784" y="20613"/>
                  </a:cubicBezTo>
                  <a:cubicBezTo>
                    <a:pt x="18508" y="19269"/>
                    <a:pt x="20638" y="18549"/>
                    <a:pt x="23150" y="18549"/>
                  </a:cubicBezTo>
                  <a:cubicBezTo>
                    <a:pt x="25322" y="18549"/>
                    <a:pt x="27779" y="19088"/>
                    <a:pt x="29857" y="20228"/>
                  </a:cubicBezTo>
                  <a:cubicBezTo>
                    <a:pt x="32315" y="21601"/>
                    <a:pt x="32219" y="22469"/>
                    <a:pt x="33520" y="22806"/>
                  </a:cubicBezTo>
                  <a:cubicBezTo>
                    <a:pt x="33525" y="22807"/>
                    <a:pt x="33529" y="22808"/>
                    <a:pt x="33534" y="22808"/>
                  </a:cubicBezTo>
                  <a:cubicBezTo>
                    <a:pt x="34187" y="22808"/>
                    <a:pt x="33708" y="10981"/>
                    <a:pt x="46702" y="8516"/>
                  </a:cubicBezTo>
                  <a:cubicBezTo>
                    <a:pt x="47817" y="8309"/>
                    <a:pt x="49081" y="7975"/>
                    <a:pt x="50631" y="7975"/>
                  </a:cubicBezTo>
                  <a:cubicBezTo>
                    <a:pt x="51425" y="7975"/>
                    <a:pt x="52293" y="8063"/>
                    <a:pt x="53256" y="8300"/>
                  </a:cubicBezTo>
                  <a:cubicBezTo>
                    <a:pt x="57353" y="9336"/>
                    <a:pt x="60775" y="12107"/>
                    <a:pt x="62630" y="15866"/>
                  </a:cubicBezTo>
                  <a:cubicBezTo>
                    <a:pt x="64799" y="20131"/>
                    <a:pt x="67281" y="21963"/>
                    <a:pt x="69377" y="22806"/>
                  </a:cubicBezTo>
                  <a:cubicBezTo>
                    <a:pt x="72317" y="23963"/>
                    <a:pt x="74872" y="23312"/>
                    <a:pt x="76342" y="25361"/>
                  </a:cubicBezTo>
                  <a:cubicBezTo>
                    <a:pt x="78269" y="28035"/>
                    <a:pt x="75571" y="31505"/>
                    <a:pt x="77450" y="33409"/>
                  </a:cubicBezTo>
                  <a:cubicBezTo>
                    <a:pt x="78040" y="34015"/>
                    <a:pt x="78814" y="34174"/>
                    <a:pt x="79662" y="34174"/>
                  </a:cubicBezTo>
                  <a:cubicBezTo>
                    <a:pt x="80599" y="34174"/>
                    <a:pt x="81628" y="33980"/>
                    <a:pt x="82599" y="33980"/>
                  </a:cubicBezTo>
                  <a:cubicBezTo>
                    <a:pt x="83369" y="33980"/>
                    <a:pt x="84104" y="34102"/>
                    <a:pt x="84728" y="34542"/>
                  </a:cubicBezTo>
                  <a:cubicBezTo>
                    <a:pt x="85089" y="33867"/>
                    <a:pt x="85354" y="33144"/>
                    <a:pt x="85499" y="32397"/>
                  </a:cubicBezTo>
                  <a:cubicBezTo>
                    <a:pt x="85716" y="31433"/>
                    <a:pt x="86366" y="28493"/>
                    <a:pt x="84776" y="26903"/>
                  </a:cubicBezTo>
                  <a:cubicBezTo>
                    <a:pt x="84065" y="26192"/>
                    <a:pt x="83167" y="26013"/>
                    <a:pt x="82219" y="26013"/>
                  </a:cubicBezTo>
                  <a:cubicBezTo>
                    <a:pt x="81261" y="26013"/>
                    <a:pt x="80251" y="26195"/>
                    <a:pt x="79327" y="26195"/>
                  </a:cubicBezTo>
                  <a:cubicBezTo>
                    <a:pt x="78469" y="26195"/>
                    <a:pt x="77686" y="26038"/>
                    <a:pt x="77089" y="25433"/>
                  </a:cubicBezTo>
                  <a:cubicBezTo>
                    <a:pt x="75209" y="23529"/>
                    <a:pt x="77932" y="20083"/>
                    <a:pt x="75980" y="17384"/>
                  </a:cubicBezTo>
                  <a:cubicBezTo>
                    <a:pt x="74510" y="15336"/>
                    <a:pt x="71980" y="15987"/>
                    <a:pt x="69040" y="14830"/>
                  </a:cubicBezTo>
                  <a:cubicBezTo>
                    <a:pt x="66919" y="13987"/>
                    <a:pt x="64437" y="12155"/>
                    <a:pt x="62293" y="7890"/>
                  </a:cubicBezTo>
                  <a:cubicBezTo>
                    <a:pt x="60413" y="4131"/>
                    <a:pt x="56991" y="1359"/>
                    <a:pt x="52919" y="323"/>
                  </a:cubicBezTo>
                  <a:cubicBezTo>
                    <a:pt x="51961" y="88"/>
                    <a:pt x="51096" y="0"/>
                    <a:pt x="5030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■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■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○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"/>
              <a:buChar char="■"/>
              <a:defRPr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jp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ii.nintendo.com/" TargetMode="External"/><Relationship Id="rId4" Type="http://schemas.openxmlformats.org/officeDocument/2006/relationships/hyperlink" Target="http://www.microsoft.com/surface/" TargetMode="External"/><Relationship Id="rId9" Type="http://schemas.openxmlformats.org/officeDocument/2006/relationships/hyperlink" Target="http://mi-lab.org/projects/incretable" TargetMode="External"/><Relationship Id="rId5" Type="http://schemas.openxmlformats.org/officeDocument/2006/relationships/hyperlink" Target="http://www2.smarttech.com/st/en-US/Products/SMART+Table/" TargetMode="External"/><Relationship Id="rId6" Type="http://schemas.openxmlformats.org/officeDocument/2006/relationships/hyperlink" Target="http://www.neonracer.net/" TargetMode="External"/><Relationship Id="rId7" Type="http://schemas.openxmlformats.org/officeDocument/2006/relationships/hyperlink" Target="http://mi-lab.org/projects/penwars/" TargetMode="External"/><Relationship Id="rId8" Type="http://schemas.openxmlformats.org/officeDocument/2006/relationships/hyperlink" Target="http://mi-lab.org/projects/comino" TargetMode="External"/><Relationship Id="rId11" Type="http://schemas.openxmlformats.org/officeDocument/2006/relationships/hyperlink" Target="http://www.gamespot.com" TargetMode="External"/><Relationship Id="rId10" Type="http://schemas.openxmlformats.org/officeDocument/2006/relationships/hyperlink" Target="http://mgsuserresearch.com/" TargetMode="External"/><Relationship Id="rId13" Type="http://schemas.openxmlformats.org/officeDocument/2006/relationships/hyperlink" Target="http://www.teamfortress.com/" TargetMode="External"/><Relationship Id="rId12" Type="http://schemas.openxmlformats.org/officeDocument/2006/relationships/hyperlink" Target="http://www.cost294.org/" TargetMode="External"/><Relationship Id="rId15" Type="http://schemas.openxmlformats.org/officeDocument/2006/relationships/hyperlink" Target="http://www.telltalegames.com/samandmax" TargetMode="External"/><Relationship Id="rId14" Type="http://schemas.openxmlformats.org/officeDocument/2006/relationships/hyperlink" Target="http://www.sacred2.com/" TargetMode="External"/><Relationship Id="rId17" Type="http://schemas.openxmlformats.org/officeDocument/2006/relationships/hyperlink" Target="http://siedler.de.ubi.com/" TargetMode="External"/><Relationship Id="rId16" Type="http://schemas.openxmlformats.org/officeDocument/2006/relationships/hyperlink" Target="http://www.racedrivergrid.com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3.jp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34"/>
          <p:cNvSpPr txBox="1"/>
          <p:nvPr>
            <p:ph type="ctrTitle"/>
          </p:nvPr>
        </p:nvSpPr>
        <p:spPr>
          <a:xfrm>
            <a:off x="715150" y="2683913"/>
            <a:ext cx="7713600" cy="113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  3467 has entered the lobby!</a:t>
            </a:r>
            <a:endParaRPr sz="4000"/>
          </a:p>
        </p:txBody>
      </p:sp>
      <p:sp>
        <p:nvSpPr>
          <p:cNvPr id="541" name="Google Shape;541;p34"/>
          <p:cNvSpPr txBox="1"/>
          <p:nvPr>
            <p:ph idx="1" type="subTitle"/>
          </p:nvPr>
        </p:nvSpPr>
        <p:spPr>
          <a:xfrm>
            <a:off x="2392500" y="3834815"/>
            <a:ext cx="4359000" cy="3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…………………………………………………………………..</a:t>
            </a:r>
            <a:endParaRPr/>
          </a:p>
        </p:txBody>
      </p:sp>
      <p:grpSp>
        <p:nvGrpSpPr>
          <p:cNvPr id="542" name="Google Shape;542;p34"/>
          <p:cNvGrpSpPr/>
          <p:nvPr/>
        </p:nvGrpSpPr>
        <p:grpSpPr>
          <a:xfrm>
            <a:off x="3413100" y="951160"/>
            <a:ext cx="1230950" cy="1811200"/>
            <a:chOff x="1821300" y="979273"/>
            <a:chExt cx="1230950" cy="1811200"/>
          </a:xfrm>
        </p:grpSpPr>
        <p:sp>
          <p:nvSpPr>
            <p:cNvPr id="543" name="Google Shape;543;p34"/>
            <p:cNvSpPr/>
            <p:nvPr/>
          </p:nvSpPr>
          <p:spPr>
            <a:xfrm>
              <a:off x="1973075" y="2627873"/>
              <a:ext cx="897300" cy="162600"/>
            </a:xfrm>
            <a:prstGeom prst="ellipse">
              <a:avLst/>
            </a:prstGeom>
            <a:solidFill>
              <a:srgbClr val="7BC5E7">
                <a:alpha val="376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4" name="Google Shape;544;p34"/>
            <p:cNvGrpSpPr/>
            <p:nvPr/>
          </p:nvGrpSpPr>
          <p:grpSpPr>
            <a:xfrm>
              <a:off x="1821300" y="979273"/>
              <a:ext cx="1230950" cy="1780850"/>
              <a:chOff x="610725" y="494075"/>
              <a:chExt cx="1230950" cy="1780850"/>
            </a:xfrm>
          </p:grpSpPr>
          <p:sp>
            <p:nvSpPr>
              <p:cNvPr id="545" name="Google Shape;545;p34"/>
              <p:cNvSpPr/>
              <p:nvPr/>
            </p:nvSpPr>
            <p:spPr>
              <a:xfrm>
                <a:off x="1060350" y="620425"/>
                <a:ext cx="162050" cy="410725"/>
              </a:xfrm>
              <a:custGeom>
                <a:rect b="b" l="l" r="r" t="t"/>
                <a:pathLst>
                  <a:path extrusionOk="0" h="16429" w="6482">
                    <a:moveTo>
                      <a:pt x="337" y="0"/>
                    </a:moveTo>
                    <a:lnTo>
                      <a:pt x="0" y="482"/>
                    </a:lnTo>
                    <a:cubicBezTo>
                      <a:pt x="1187" y="1316"/>
                      <a:pt x="3321" y="3145"/>
                      <a:pt x="4268" y="6209"/>
                    </a:cubicBezTo>
                    <a:cubicBezTo>
                      <a:pt x="5824" y="11151"/>
                      <a:pt x="3113" y="15290"/>
                      <a:pt x="2567" y="16076"/>
                    </a:cubicBezTo>
                    <a:lnTo>
                      <a:pt x="3048" y="16429"/>
                    </a:lnTo>
                    <a:cubicBezTo>
                      <a:pt x="3642" y="15611"/>
                      <a:pt x="6482" y="11231"/>
                      <a:pt x="4845" y="6033"/>
                    </a:cubicBezTo>
                    <a:cubicBezTo>
                      <a:pt x="3834" y="2808"/>
                      <a:pt x="1588" y="851"/>
                      <a:pt x="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4"/>
              <p:cNvSpPr/>
              <p:nvPr/>
            </p:nvSpPr>
            <p:spPr>
              <a:xfrm>
                <a:off x="1268100" y="1961250"/>
                <a:ext cx="363000" cy="293400"/>
              </a:xfrm>
              <a:custGeom>
                <a:rect b="b" l="l" r="r" t="t"/>
                <a:pathLst>
                  <a:path extrusionOk="0" h="11736" w="14520">
                    <a:moveTo>
                      <a:pt x="10892" y="1"/>
                    </a:moveTo>
                    <a:cubicBezTo>
                      <a:pt x="7058" y="1"/>
                      <a:pt x="0" y="1611"/>
                      <a:pt x="225" y="2985"/>
                    </a:cubicBezTo>
                    <a:cubicBezTo>
                      <a:pt x="466" y="4461"/>
                      <a:pt x="1140" y="8937"/>
                      <a:pt x="1140" y="8937"/>
                    </a:cubicBezTo>
                    <a:cubicBezTo>
                      <a:pt x="1425" y="10577"/>
                      <a:pt x="2852" y="11736"/>
                      <a:pt x="4461" y="11736"/>
                    </a:cubicBezTo>
                    <a:cubicBezTo>
                      <a:pt x="4662" y="11736"/>
                      <a:pt x="4866" y="11717"/>
                      <a:pt x="5070" y="11680"/>
                    </a:cubicBezTo>
                    <a:lnTo>
                      <a:pt x="11440" y="10557"/>
                    </a:lnTo>
                    <a:cubicBezTo>
                      <a:pt x="13285" y="10236"/>
                      <a:pt x="14520" y="8487"/>
                      <a:pt x="14199" y="6642"/>
                    </a:cubicBezTo>
                    <a:cubicBezTo>
                      <a:pt x="14199" y="6642"/>
                      <a:pt x="13525" y="2182"/>
                      <a:pt x="13285" y="690"/>
                    </a:cubicBezTo>
                    <a:cubicBezTo>
                      <a:pt x="13205" y="203"/>
                      <a:pt x="12251" y="1"/>
                      <a:pt x="10892" y="1"/>
                    </a:cubicBezTo>
                    <a:close/>
                  </a:path>
                </a:pathLst>
              </a:custGeom>
              <a:solidFill>
                <a:srgbClr val="7BC5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4"/>
              <p:cNvSpPr/>
              <p:nvPr/>
            </p:nvSpPr>
            <p:spPr>
              <a:xfrm>
                <a:off x="1259275" y="1953375"/>
                <a:ext cx="379850" cy="308725"/>
              </a:xfrm>
              <a:custGeom>
                <a:rect b="b" l="l" r="r" t="t"/>
                <a:pathLst>
                  <a:path extrusionOk="0" h="12349" w="15194">
                    <a:moveTo>
                      <a:pt x="11227" y="615"/>
                    </a:moveTo>
                    <a:cubicBezTo>
                      <a:pt x="12632" y="615"/>
                      <a:pt x="13295" y="834"/>
                      <a:pt x="13333" y="1054"/>
                    </a:cubicBezTo>
                    <a:cubicBezTo>
                      <a:pt x="13573" y="2513"/>
                      <a:pt x="14247" y="6941"/>
                      <a:pt x="14247" y="7006"/>
                    </a:cubicBezTo>
                    <a:cubicBezTo>
                      <a:pt x="14552" y="8674"/>
                      <a:pt x="13429" y="10278"/>
                      <a:pt x="11744" y="10583"/>
                    </a:cubicBezTo>
                    <a:lnTo>
                      <a:pt x="5375" y="11706"/>
                    </a:lnTo>
                    <a:cubicBezTo>
                      <a:pt x="5197" y="11737"/>
                      <a:pt x="5020" y="11752"/>
                      <a:pt x="4845" y="11752"/>
                    </a:cubicBezTo>
                    <a:cubicBezTo>
                      <a:pt x="3366" y="11752"/>
                      <a:pt x="2054" y="10696"/>
                      <a:pt x="1781" y="9204"/>
                    </a:cubicBezTo>
                    <a:cubicBezTo>
                      <a:pt x="1781" y="9155"/>
                      <a:pt x="1108" y="4711"/>
                      <a:pt x="867" y="3251"/>
                    </a:cubicBezTo>
                    <a:cubicBezTo>
                      <a:pt x="787" y="2754"/>
                      <a:pt x="3193" y="1679"/>
                      <a:pt x="7284" y="989"/>
                    </a:cubicBezTo>
                    <a:cubicBezTo>
                      <a:pt x="8968" y="716"/>
                      <a:pt x="10270" y="615"/>
                      <a:pt x="11227" y="615"/>
                    </a:cubicBezTo>
                    <a:close/>
                    <a:moveTo>
                      <a:pt x="11252" y="1"/>
                    </a:moveTo>
                    <a:cubicBezTo>
                      <a:pt x="9827" y="1"/>
                      <a:pt x="8172" y="233"/>
                      <a:pt x="7188" y="396"/>
                    </a:cubicBezTo>
                    <a:cubicBezTo>
                      <a:pt x="5985" y="604"/>
                      <a:pt x="1" y="1679"/>
                      <a:pt x="273" y="3348"/>
                    </a:cubicBezTo>
                    <a:cubicBezTo>
                      <a:pt x="514" y="4808"/>
                      <a:pt x="1204" y="9252"/>
                      <a:pt x="1204" y="9300"/>
                    </a:cubicBezTo>
                    <a:cubicBezTo>
                      <a:pt x="1509" y="11065"/>
                      <a:pt x="3033" y="12348"/>
                      <a:pt x="4830" y="12348"/>
                    </a:cubicBezTo>
                    <a:cubicBezTo>
                      <a:pt x="5038" y="12348"/>
                      <a:pt x="5263" y="12332"/>
                      <a:pt x="5488" y="12300"/>
                    </a:cubicBezTo>
                    <a:lnTo>
                      <a:pt x="11841" y="11177"/>
                    </a:lnTo>
                    <a:cubicBezTo>
                      <a:pt x="13846" y="10824"/>
                      <a:pt x="15194" y="8915"/>
                      <a:pt x="14841" y="6909"/>
                    </a:cubicBezTo>
                    <a:cubicBezTo>
                      <a:pt x="14841" y="6861"/>
                      <a:pt x="14167" y="2417"/>
                      <a:pt x="13926" y="941"/>
                    </a:cubicBezTo>
                    <a:cubicBezTo>
                      <a:pt x="13808" y="221"/>
                      <a:pt x="12639" y="1"/>
                      <a:pt x="11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4"/>
              <p:cNvSpPr/>
              <p:nvPr/>
            </p:nvSpPr>
            <p:spPr>
              <a:xfrm>
                <a:off x="818075" y="1948000"/>
                <a:ext cx="395700" cy="319225"/>
              </a:xfrm>
              <a:custGeom>
                <a:rect b="b" l="l" r="r" t="t"/>
                <a:pathLst>
                  <a:path extrusionOk="0" h="12769" w="15828">
                    <a:moveTo>
                      <a:pt x="3910" y="1"/>
                    </a:moveTo>
                    <a:cubicBezTo>
                      <a:pt x="3313" y="1"/>
                      <a:pt x="2913" y="123"/>
                      <a:pt x="2808" y="402"/>
                    </a:cubicBezTo>
                    <a:cubicBezTo>
                      <a:pt x="2279" y="1798"/>
                      <a:pt x="627" y="6017"/>
                      <a:pt x="627" y="6017"/>
                    </a:cubicBezTo>
                    <a:cubicBezTo>
                      <a:pt x="1" y="7782"/>
                      <a:pt x="899" y="9723"/>
                      <a:pt x="2680" y="10365"/>
                    </a:cubicBezTo>
                    <a:lnTo>
                      <a:pt x="8761" y="12563"/>
                    </a:lnTo>
                    <a:cubicBezTo>
                      <a:pt x="9140" y="12702"/>
                      <a:pt x="9529" y="12768"/>
                      <a:pt x="9912" y="12768"/>
                    </a:cubicBezTo>
                    <a:cubicBezTo>
                      <a:pt x="11292" y="12768"/>
                      <a:pt x="12593" y="11911"/>
                      <a:pt x="13108" y="10542"/>
                    </a:cubicBezTo>
                    <a:cubicBezTo>
                      <a:pt x="13108" y="10542"/>
                      <a:pt x="14745" y="6322"/>
                      <a:pt x="15274" y="4926"/>
                    </a:cubicBezTo>
                    <a:cubicBezTo>
                      <a:pt x="15828" y="3441"/>
                      <a:pt x="7085" y="1"/>
                      <a:pt x="3910" y="1"/>
                    </a:cubicBezTo>
                    <a:close/>
                  </a:path>
                </a:pathLst>
              </a:custGeom>
              <a:solidFill>
                <a:srgbClr val="7BC5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>
                <a:off x="809650" y="1940675"/>
                <a:ext cx="399925" cy="334250"/>
              </a:xfrm>
              <a:custGeom>
                <a:rect b="b" l="l" r="r" t="t"/>
                <a:pathLst>
                  <a:path extrusionOk="0" h="13370" w="15997">
                    <a:moveTo>
                      <a:pt x="4134" y="593"/>
                    </a:moveTo>
                    <a:cubicBezTo>
                      <a:pt x="4174" y="593"/>
                      <a:pt x="4214" y="595"/>
                      <a:pt x="4252" y="599"/>
                    </a:cubicBezTo>
                    <a:cubicBezTo>
                      <a:pt x="6932" y="599"/>
                      <a:pt x="13862" y="3182"/>
                      <a:pt x="15162" y="4770"/>
                    </a:cubicBezTo>
                    <a:cubicBezTo>
                      <a:pt x="15290" y="4915"/>
                      <a:pt x="15355" y="5043"/>
                      <a:pt x="15322" y="5107"/>
                    </a:cubicBezTo>
                    <a:cubicBezTo>
                      <a:pt x="14793" y="6503"/>
                      <a:pt x="13173" y="10674"/>
                      <a:pt x="13157" y="10722"/>
                    </a:cubicBezTo>
                    <a:cubicBezTo>
                      <a:pt x="12693" y="11975"/>
                      <a:pt x="11515" y="12759"/>
                      <a:pt x="10257" y="12759"/>
                    </a:cubicBezTo>
                    <a:cubicBezTo>
                      <a:pt x="9904" y="12759"/>
                      <a:pt x="9545" y="12697"/>
                      <a:pt x="9194" y="12567"/>
                    </a:cubicBezTo>
                    <a:lnTo>
                      <a:pt x="3097" y="10369"/>
                    </a:lnTo>
                    <a:cubicBezTo>
                      <a:pt x="1493" y="9776"/>
                      <a:pt x="675" y="8011"/>
                      <a:pt x="1252" y="6407"/>
                    </a:cubicBezTo>
                    <a:cubicBezTo>
                      <a:pt x="1268" y="6375"/>
                      <a:pt x="2905" y="2187"/>
                      <a:pt x="3418" y="791"/>
                    </a:cubicBezTo>
                    <a:cubicBezTo>
                      <a:pt x="3450" y="727"/>
                      <a:pt x="3595" y="663"/>
                      <a:pt x="3803" y="631"/>
                    </a:cubicBezTo>
                    <a:cubicBezTo>
                      <a:pt x="3909" y="608"/>
                      <a:pt x="4023" y="593"/>
                      <a:pt x="4134" y="593"/>
                    </a:cubicBezTo>
                    <a:close/>
                    <a:moveTo>
                      <a:pt x="4223" y="0"/>
                    </a:moveTo>
                    <a:cubicBezTo>
                      <a:pt x="4031" y="0"/>
                      <a:pt x="3858" y="12"/>
                      <a:pt x="3707" y="37"/>
                    </a:cubicBezTo>
                    <a:cubicBezTo>
                      <a:pt x="3274" y="118"/>
                      <a:pt x="2969" y="294"/>
                      <a:pt x="2873" y="583"/>
                    </a:cubicBezTo>
                    <a:cubicBezTo>
                      <a:pt x="2343" y="1979"/>
                      <a:pt x="707" y="6150"/>
                      <a:pt x="691" y="6214"/>
                    </a:cubicBezTo>
                    <a:cubicBezTo>
                      <a:pt x="1" y="8123"/>
                      <a:pt x="980" y="10241"/>
                      <a:pt x="2905" y="10947"/>
                    </a:cubicBezTo>
                    <a:lnTo>
                      <a:pt x="8985" y="13145"/>
                    </a:lnTo>
                    <a:cubicBezTo>
                      <a:pt x="9386" y="13289"/>
                      <a:pt x="9803" y="13369"/>
                      <a:pt x="10237" y="13369"/>
                    </a:cubicBezTo>
                    <a:cubicBezTo>
                      <a:pt x="11793" y="13369"/>
                      <a:pt x="13189" y="12407"/>
                      <a:pt x="13718" y="10947"/>
                    </a:cubicBezTo>
                    <a:cubicBezTo>
                      <a:pt x="13734" y="10915"/>
                      <a:pt x="15371" y="6727"/>
                      <a:pt x="15884" y="5332"/>
                    </a:cubicBezTo>
                    <a:cubicBezTo>
                      <a:pt x="15996" y="5043"/>
                      <a:pt x="15916" y="4722"/>
                      <a:pt x="15643" y="4385"/>
                    </a:cubicBezTo>
                    <a:cubicBezTo>
                      <a:pt x="14230" y="2686"/>
                      <a:pt x="7094" y="0"/>
                      <a:pt x="42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4"/>
              <p:cNvSpPr/>
              <p:nvPr/>
            </p:nvSpPr>
            <p:spPr>
              <a:xfrm>
                <a:off x="664075" y="995025"/>
                <a:ext cx="1144325" cy="1144325"/>
              </a:xfrm>
              <a:custGeom>
                <a:rect b="b" l="l" r="r" t="t"/>
                <a:pathLst>
                  <a:path extrusionOk="0" h="45773" w="45773">
                    <a:moveTo>
                      <a:pt x="22878" y="1"/>
                    </a:moveTo>
                    <a:cubicBezTo>
                      <a:pt x="10236" y="1"/>
                      <a:pt x="0" y="10253"/>
                      <a:pt x="0" y="22879"/>
                    </a:cubicBezTo>
                    <a:cubicBezTo>
                      <a:pt x="0" y="35521"/>
                      <a:pt x="10236" y="45773"/>
                      <a:pt x="22878" y="45773"/>
                    </a:cubicBezTo>
                    <a:cubicBezTo>
                      <a:pt x="35520" y="45773"/>
                      <a:pt x="45772" y="35521"/>
                      <a:pt x="45772" y="22879"/>
                    </a:cubicBezTo>
                    <a:cubicBezTo>
                      <a:pt x="45772" y="10253"/>
                      <a:pt x="35520" y="1"/>
                      <a:pt x="22878" y="1"/>
                    </a:cubicBezTo>
                    <a:close/>
                  </a:path>
                </a:pathLst>
              </a:custGeom>
              <a:solidFill>
                <a:srgbClr val="7BC5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4"/>
              <p:cNvSpPr/>
              <p:nvPr/>
            </p:nvSpPr>
            <p:spPr>
              <a:xfrm>
                <a:off x="610725" y="987350"/>
                <a:ext cx="1205275" cy="1159625"/>
              </a:xfrm>
              <a:custGeom>
                <a:rect b="b" l="l" r="r" t="t"/>
                <a:pathLst>
                  <a:path extrusionOk="0" h="46385" w="48211">
                    <a:moveTo>
                      <a:pt x="25012" y="613"/>
                    </a:moveTo>
                    <a:cubicBezTo>
                      <a:pt x="37494" y="613"/>
                      <a:pt x="47585" y="10720"/>
                      <a:pt x="47601" y="23202"/>
                    </a:cubicBezTo>
                    <a:cubicBezTo>
                      <a:pt x="47601" y="32331"/>
                      <a:pt x="42098" y="40561"/>
                      <a:pt x="33660" y="44058"/>
                    </a:cubicBezTo>
                    <a:cubicBezTo>
                      <a:pt x="30863" y="45217"/>
                      <a:pt x="27927" y="45781"/>
                      <a:pt x="25016" y="45781"/>
                    </a:cubicBezTo>
                    <a:cubicBezTo>
                      <a:pt x="19143" y="45781"/>
                      <a:pt x="13372" y="43488"/>
                      <a:pt x="9049" y="39165"/>
                    </a:cubicBezTo>
                    <a:cubicBezTo>
                      <a:pt x="2583" y="32700"/>
                      <a:pt x="658" y="22993"/>
                      <a:pt x="4156" y="14554"/>
                    </a:cubicBezTo>
                    <a:cubicBezTo>
                      <a:pt x="7637" y="6116"/>
                      <a:pt x="15883" y="613"/>
                      <a:pt x="25012" y="613"/>
                    </a:cubicBezTo>
                    <a:close/>
                    <a:moveTo>
                      <a:pt x="25023" y="0"/>
                    </a:moveTo>
                    <a:cubicBezTo>
                      <a:pt x="18987" y="0"/>
                      <a:pt x="13058" y="2358"/>
                      <a:pt x="8616" y="6789"/>
                    </a:cubicBezTo>
                    <a:cubicBezTo>
                      <a:pt x="1990" y="13431"/>
                      <a:pt x="0" y="23410"/>
                      <a:pt x="3594" y="32074"/>
                    </a:cubicBezTo>
                    <a:cubicBezTo>
                      <a:pt x="7188" y="40737"/>
                      <a:pt x="15643" y="46385"/>
                      <a:pt x="25012" y="46385"/>
                    </a:cubicBezTo>
                    <a:cubicBezTo>
                      <a:pt x="37815" y="46369"/>
                      <a:pt x="48195" y="35988"/>
                      <a:pt x="48211" y="23202"/>
                    </a:cubicBezTo>
                    <a:cubicBezTo>
                      <a:pt x="48211" y="13816"/>
                      <a:pt x="42564" y="5362"/>
                      <a:pt x="33900" y="1768"/>
                    </a:cubicBezTo>
                    <a:cubicBezTo>
                      <a:pt x="31026" y="578"/>
                      <a:pt x="28011" y="0"/>
                      <a:pt x="250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4"/>
              <p:cNvSpPr/>
              <p:nvPr/>
            </p:nvSpPr>
            <p:spPr>
              <a:xfrm>
                <a:off x="927575" y="501550"/>
                <a:ext cx="173700" cy="154525"/>
              </a:xfrm>
              <a:custGeom>
                <a:rect b="b" l="l" r="r" t="t"/>
                <a:pathLst>
                  <a:path extrusionOk="0" h="6181" w="6948">
                    <a:moveTo>
                      <a:pt x="4524" y="0"/>
                    </a:moveTo>
                    <a:cubicBezTo>
                      <a:pt x="4366" y="0"/>
                      <a:pt x="4205" y="32"/>
                      <a:pt x="4060" y="119"/>
                    </a:cubicBezTo>
                    <a:cubicBezTo>
                      <a:pt x="3145" y="664"/>
                      <a:pt x="3514" y="3183"/>
                      <a:pt x="3514" y="3183"/>
                    </a:cubicBezTo>
                    <a:cubicBezTo>
                      <a:pt x="3514" y="3183"/>
                      <a:pt x="2752" y="3025"/>
                      <a:pt x="2005" y="3025"/>
                    </a:cubicBezTo>
                    <a:cubicBezTo>
                      <a:pt x="1586" y="3025"/>
                      <a:pt x="1171" y="3075"/>
                      <a:pt x="899" y="3231"/>
                    </a:cubicBezTo>
                    <a:cubicBezTo>
                      <a:pt x="289" y="3584"/>
                      <a:pt x="1" y="4611"/>
                      <a:pt x="273" y="5285"/>
                    </a:cubicBezTo>
                    <a:cubicBezTo>
                      <a:pt x="552" y="5989"/>
                      <a:pt x="1887" y="6180"/>
                      <a:pt x="3254" y="6180"/>
                    </a:cubicBezTo>
                    <a:cubicBezTo>
                      <a:pt x="4877" y="6180"/>
                      <a:pt x="6546" y="5911"/>
                      <a:pt x="6546" y="5911"/>
                    </a:cubicBezTo>
                    <a:cubicBezTo>
                      <a:pt x="6546" y="5911"/>
                      <a:pt x="6948" y="985"/>
                      <a:pt x="5343" y="215"/>
                    </a:cubicBezTo>
                    <a:cubicBezTo>
                      <a:pt x="5242" y="170"/>
                      <a:pt x="4891" y="0"/>
                      <a:pt x="4524" y="0"/>
                    </a:cubicBezTo>
                    <a:close/>
                  </a:path>
                </a:pathLst>
              </a:custGeom>
              <a:solidFill>
                <a:srgbClr val="7BC5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4"/>
              <p:cNvSpPr/>
              <p:nvPr/>
            </p:nvSpPr>
            <p:spPr>
              <a:xfrm>
                <a:off x="918350" y="494075"/>
                <a:ext cx="188950" cy="169700"/>
              </a:xfrm>
              <a:custGeom>
                <a:rect b="b" l="l" r="r" t="t"/>
                <a:pathLst>
                  <a:path extrusionOk="0" h="6788" w="7558">
                    <a:moveTo>
                      <a:pt x="4871" y="603"/>
                    </a:moveTo>
                    <a:cubicBezTo>
                      <a:pt x="5066" y="603"/>
                      <a:pt x="5308" y="667"/>
                      <a:pt x="5568" y="787"/>
                    </a:cubicBezTo>
                    <a:cubicBezTo>
                      <a:pt x="6546" y="1252"/>
                      <a:pt x="6739" y="4108"/>
                      <a:pt x="6611" y="5953"/>
                    </a:cubicBezTo>
                    <a:cubicBezTo>
                      <a:pt x="5692" y="6085"/>
                      <a:pt x="4620" y="6176"/>
                      <a:pt x="3654" y="6176"/>
                    </a:cubicBezTo>
                    <a:cubicBezTo>
                      <a:pt x="2274" y="6176"/>
                      <a:pt x="1107" y="5990"/>
                      <a:pt x="899" y="5472"/>
                    </a:cubicBezTo>
                    <a:cubicBezTo>
                      <a:pt x="691" y="4926"/>
                      <a:pt x="947" y="4060"/>
                      <a:pt x="1413" y="3787"/>
                    </a:cubicBezTo>
                    <a:cubicBezTo>
                      <a:pt x="1666" y="3674"/>
                      <a:pt x="1944" y="3624"/>
                      <a:pt x="2225" y="3624"/>
                    </a:cubicBezTo>
                    <a:cubicBezTo>
                      <a:pt x="2264" y="3624"/>
                      <a:pt x="2304" y="3625"/>
                      <a:pt x="2343" y="3627"/>
                    </a:cubicBezTo>
                    <a:cubicBezTo>
                      <a:pt x="2840" y="3627"/>
                      <a:pt x="3338" y="3675"/>
                      <a:pt x="3819" y="3787"/>
                    </a:cubicBezTo>
                    <a:lnTo>
                      <a:pt x="4236" y="3867"/>
                    </a:lnTo>
                    <a:lnTo>
                      <a:pt x="4172" y="3450"/>
                    </a:lnTo>
                    <a:cubicBezTo>
                      <a:pt x="4028" y="2487"/>
                      <a:pt x="4076" y="979"/>
                      <a:pt x="4573" y="675"/>
                    </a:cubicBezTo>
                    <a:cubicBezTo>
                      <a:pt x="4652" y="626"/>
                      <a:pt x="4753" y="603"/>
                      <a:pt x="4871" y="603"/>
                    </a:cubicBezTo>
                    <a:close/>
                    <a:moveTo>
                      <a:pt x="4880" y="1"/>
                    </a:moveTo>
                    <a:cubicBezTo>
                      <a:pt x="4653" y="1"/>
                      <a:pt x="4448" y="54"/>
                      <a:pt x="4268" y="161"/>
                    </a:cubicBezTo>
                    <a:cubicBezTo>
                      <a:pt x="3434" y="659"/>
                      <a:pt x="3466" y="2311"/>
                      <a:pt x="3530" y="3113"/>
                    </a:cubicBezTo>
                    <a:cubicBezTo>
                      <a:pt x="3234" y="3068"/>
                      <a:pt x="2816" y="3018"/>
                      <a:pt x="2391" y="3018"/>
                    </a:cubicBezTo>
                    <a:cubicBezTo>
                      <a:pt x="1918" y="3018"/>
                      <a:pt x="1437" y="3079"/>
                      <a:pt x="1108" y="3274"/>
                    </a:cubicBezTo>
                    <a:cubicBezTo>
                      <a:pt x="386" y="3691"/>
                      <a:pt x="1" y="4830"/>
                      <a:pt x="354" y="5696"/>
                    </a:cubicBezTo>
                    <a:cubicBezTo>
                      <a:pt x="691" y="6562"/>
                      <a:pt x="2151" y="6787"/>
                      <a:pt x="3627" y="6787"/>
                    </a:cubicBezTo>
                    <a:cubicBezTo>
                      <a:pt x="4750" y="6771"/>
                      <a:pt x="5857" y="6675"/>
                      <a:pt x="6948" y="6498"/>
                    </a:cubicBezTo>
                    <a:lnTo>
                      <a:pt x="7188" y="6466"/>
                    </a:lnTo>
                    <a:lnTo>
                      <a:pt x="7204" y="6226"/>
                    </a:lnTo>
                    <a:cubicBezTo>
                      <a:pt x="7236" y="5696"/>
                      <a:pt x="7557" y="1076"/>
                      <a:pt x="5824" y="241"/>
                    </a:cubicBezTo>
                    <a:cubicBezTo>
                      <a:pt x="5479" y="82"/>
                      <a:pt x="5162" y="1"/>
                      <a:pt x="48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4"/>
              <p:cNvSpPr/>
              <p:nvPr/>
            </p:nvSpPr>
            <p:spPr>
              <a:xfrm>
                <a:off x="977325" y="1048775"/>
                <a:ext cx="283575" cy="1037250"/>
              </a:xfrm>
              <a:custGeom>
                <a:rect b="b" l="l" r="r" t="t"/>
                <a:pathLst>
                  <a:path extrusionOk="0" h="41490" w="11343">
                    <a:moveTo>
                      <a:pt x="289" y="1"/>
                    </a:moveTo>
                    <a:lnTo>
                      <a:pt x="0" y="530"/>
                    </a:lnTo>
                    <a:cubicBezTo>
                      <a:pt x="6514" y="4156"/>
                      <a:pt x="10733" y="12081"/>
                      <a:pt x="10733" y="20745"/>
                    </a:cubicBezTo>
                    <a:cubicBezTo>
                      <a:pt x="10733" y="29408"/>
                      <a:pt x="6514" y="37350"/>
                      <a:pt x="0" y="40960"/>
                    </a:cubicBezTo>
                    <a:lnTo>
                      <a:pt x="289" y="41489"/>
                    </a:lnTo>
                    <a:cubicBezTo>
                      <a:pt x="6995" y="37767"/>
                      <a:pt x="11343" y="29617"/>
                      <a:pt x="11343" y="20745"/>
                    </a:cubicBezTo>
                    <a:cubicBezTo>
                      <a:pt x="11343" y="11873"/>
                      <a:pt x="6995" y="3723"/>
                      <a:pt x="2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4"/>
              <p:cNvSpPr/>
              <p:nvPr/>
            </p:nvSpPr>
            <p:spPr>
              <a:xfrm>
                <a:off x="1230000" y="987425"/>
                <a:ext cx="393900" cy="1151125"/>
              </a:xfrm>
              <a:custGeom>
                <a:rect b="b" l="l" r="r" t="t"/>
                <a:pathLst>
                  <a:path extrusionOk="0" h="46045" w="15756">
                    <a:moveTo>
                      <a:pt x="81" y="0"/>
                    </a:moveTo>
                    <a:lnTo>
                      <a:pt x="0" y="610"/>
                    </a:lnTo>
                    <a:cubicBezTo>
                      <a:pt x="8632" y="1893"/>
                      <a:pt x="15145" y="11487"/>
                      <a:pt x="15145" y="22926"/>
                    </a:cubicBezTo>
                    <a:cubicBezTo>
                      <a:pt x="15145" y="30932"/>
                      <a:pt x="12274" y="38328"/>
                      <a:pt x="7653" y="42226"/>
                    </a:cubicBezTo>
                    <a:cubicBezTo>
                      <a:pt x="6113" y="43526"/>
                      <a:pt x="4428" y="44633"/>
                      <a:pt x="2616" y="45499"/>
                    </a:cubicBezTo>
                    <a:lnTo>
                      <a:pt x="2856" y="46045"/>
                    </a:lnTo>
                    <a:cubicBezTo>
                      <a:pt x="4717" y="45146"/>
                      <a:pt x="6466" y="44023"/>
                      <a:pt x="8038" y="42676"/>
                    </a:cubicBezTo>
                    <a:cubicBezTo>
                      <a:pt x="12803" y="38681"/>
                      <a:pt x="15755" y="31108"/>
                      <a:pt x="15755" y="22926"/>
                    </a:cubicBezTo>
                    <a:cubicBezTo>
                      <a:pt x="15755" y="11198"/>
                      <a:pt x="9017" y="1332"/>
                      <a:pt x="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650425" y="1023525"/>
                <a:ext cx="811825" cy="1098175"/>
              </a:xfrm>
              <a:custGeom>
                <a:rect b="b" l="l" r="r" t="t"/>
                <a:pathLst>
                  <a:path extrusionOk="0" h="43927" w="32473">
                    <a:moveTo>
                      <a:pt x="15996" y="0"/>
                    </a:moveTo>
                    <a:cubicBezTo>
                      <a:pt x="6354" y="3241"/>
                      <a:pt x="1" y="12434"/>
                      <a:pt x="402" y="22605"/>
                    </a:cubicBezTo>
                    <a:cubicBezTo>
                      <a:pt x="787" y="32761"/>
                      <a:pt x="7830" y="41440"/>
                      <a:pt x="17697" y="43927"/>
                    </a:cubicBezTo>
                    <a:cubicBezTo>
                      <a:pt x="22782" y="42210"/>
                      <a:pt x="27098" y="38777"/>
                      <a:pt x="29922" y="34221"/>
                    </a:cubicBezTo>
                    <a:lnTo>
                      <a:pt x="29922" y="34221"/>
                    </a:lnTo>
                    <a:lnTo>
                      <a:pt x="29023" y="34253"/>
                    </a:lnTo>
                    <a:cubicBezTo>
                      <a:pt x="23801" y="34497"/>
                      <a:pt x="20001" y="34976"/>
                      <a:pt x="17163" y="34976"/>
                    </a:cubicBezTo>
                    <a:cubicBezTo>
                      <a:pt x="12729" y="34976"/>
                      <a:pt x="10642" y="33807"/>
                      <a:pt x="9145" y="28750"/>
                    </a:cubicBezTo>
                    <a:cubicBezTo>
                      <a:pt x="7333" y="22653"/>
                      <a:pt x="12386" y="16140"/>
                      <a:pt x="29954" y="16027"/>
                    </a:cubicBezTo>
                    <a:cubicBezTo>
                      <a:pt x="30836" y="16027"/>
                      <a:pt x="31670" y="16043"/>
                      <a:pt x="32473" y="16059"/>
                    </a:cubicBezTo>
                    <a:cubicBezTo>
                      <a:pt x="30259" y="8134"/>
                      <a:pt x="23970" y="2021"/>
                      <a:pt x="15996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4"/>
              <p:cNvSpPr/>
              <p:nvPr/>
            </p:nvSpPr>
            <p:spPr>
              <a:xfrm>
                <a:off x="923575" y="500650"/>
                <a:ext cx="148025" cy="150675"/>
              </a:xfrm>
              <a:custGeom>
                <a:rect b="b" l="l" r="r" t="t"/>
                <a:pathLst>
                  <a:path extrusionOk="0" h="6027" w="5921">
                    <a:moveTo>
                      <a:pt x="4541" y="1"/>
                    </a:moveTo>
                    <a:cubicBezTo>
                      <a:pt x="4381" y="1"/>
                      <a:pt x="4219" y="34"/>
                      <a:pt x="4075" y="123"/>
                    </a:cubicBezTo>
                    <a:cubicBezTo>
                      <a:pt x="3161" y="652"/>
                      <a:pt x="3514" y="3187"/>
                      <a:pt x="3514" y="3187"/>
                    </a:cubicBezTo>
                    <a:cubicBezTo>
                      <a:pt x="3514" y="3187"/>
                      <a:pt x="2752" y="3029"/>
                      <a:pt x="2005" y="3029"/>
                    </a:cubicBezTo>
                    <a:cubicBezTo>
                      <a:pt x="1585" y="3029"/>
                      <a:pt x="1170" y="3079"/>
                      <a:pt x="899" y="3235"/>
                    </a:cubicBezTo>
                    <a:cubicBezTo>
                      <a:pt x="289" y="3588"/>
                      <a:pt x="0" y="4615"/>
                      <a:pt x="273" y="5289"/>
                    </a:cubicBezTo>
                    <a:cubicBezTo>
                      <a:pt x="417" y="5674"/>
                      <a:pt x="867" y="5898"/>
                      <a:pt x="1476" y="6027"/>
                    </a:cubicBezTo>
                    <a:cubicBezTo>
                      <a:pt x="1220" y="5353"/>
                      <a:pt x="1508" y="4342"/>
                      <a:pt x="2118" y="4005"/>
                    </a:cubicBezTo>
                    <a:cubicBezTo>
                      <a:pt x="2384" y="3849"/>
                      <a:pt x="2795" y="3799"/>
                      <a:pt x="3212" y="3799"/>
                    </a:cubicBezTo>
                    <a:cubicBezTo>
                      <a:pt x="3955" y="3799"/>
                      <a:pt x="4717" y="3957"/>
                      <a:pt x="4717" y="3957"/>
                    </a:cubicBezTo>
                    <a:cubicBezTo>
                      <a:pt x="4717" y="3957"/>
                      <a:pt x="4364" y="1422"/>
                      <a:pt x="5279" y="893"/>
                    </a:cubicBezTo>
                    <a:cubicBezTo>
                      <a:pt x="5424" y="808"/>
                      <a:pt x="5589" y="769"/>
                      <a:pt x="5757" y="769"/>
                    </a:cubicBezTo>
                    <a:cubicBezTo>
                      <a:pt x="5811" y="769"/>
                      <a:pt x="5866" y="773"/>
                      <a:pt x="5920" y="781"/>
                    </a:cubicBezTo>
                    <a:cubicBezTo>
                      <a:pt x="5776" y="540"/>
                      <a:pt x="5583" y="347"/>
                      <a:pt x="5343" y="219"/>
                    </a:cubicBezTo>
                    <a:cubicBezTo>
                      <a:pt x="5243" y="164"/>
                      <a:pt x="4898" y="1"/>
                      <a:pt x="4541" y="1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4"/>
              <p:cNvSpPr/>
              <p:nvPr/>
            </p:nvSpPr>
            <p:spPr>
              <a:xfrm>
                <a:off x="1598600" y="1183275"/>
                <a:ext cx="89075" cy="125275"/>
              </a:xfrm>
              <a:custGeom>
                <a:rect b="b" l="l" r="r" t="t"/>
                <a:pathLst>
                  <a:path extrusionOk="0" h="5011" w="3563">
                    <a:moveTo>
                      <a:pt x="920" y="1"/>
                    </a:moveTo>
                    <a:cubicBezTo>
                      <a:pt x="637" y="1"/>
                      <a:pt x="392" y="163"/>
                      <a:pt x="225" y="541"/>
                    </a:cubicBezTo>
                    <a:cubicBezTo>
                      <a:pt x="0" y="1054"/>
                      <a:pt x="1075" y="1744"/>
                      <a:pt x="1926" y="2787"/>
                    </a:cubicBezTo>
                    <a:cubicBezTo>
                      <a:pt x="2407" y="3413"/>
                      <a:pt x="2792" y="4134"/>
                      <a:pt x="3049" y="4889"/>
                    </a:cubicBezTo>
                    <a:cubicBezTo>
                      <a:pt x="3075" y="4973"/>
                      <a:pt x="3146" y="5011"/>
                      <a:pt x="3225" y="5011"/>
                    </a:cubicBezTo>
                    <a:cubicBezTo>
                      <a:pt x="3339" y="5011"/>
                      <a:pt x="3469" y="4932"/>
                      <a:pt x="3498" y="4808"/>
                    </a:cubicBezTo>
                    <a:cubicBezTo>
                      <a:pt x="3562" y="4343"/>
                      <a:pt x="3562" y="3894"/>
                      <a:pt x="3498" y="3445"/>
                    </a:cubicBezTo>
                    <a:cubicBezTo>
                      <a:pt x="3226" y="1803"/>
                      <a:pt x="1863" y="1"/>
                      <a:pt x="9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4"/>
              <p:cNvSpPr/>
              <p:nvPr/>
            </p:nvSpPr>
            <p:spPr>
              <a:xfrm>
                <a:off x="1591375" y="1175750"/>
                <a:ext cx="103900" cy="140575"/>
              </a:xfrm>
              <a:custGeom>
                <a:rect b="b" l="l" r="r" t="t"/>
                <a:pathLst>
                  <a:path extrusionOk="0" h="5623" w="4156">
                    <a:moveTo>
                      <a:pt x="1186" y="608"/>
                    </a:moveTo>
                    <a:cubicBezTo>
                      <a:pt x="1214" y="608"/>
                      <a:pt x="1242" y="611"/>
                      <a:pt x="1268" y="617"/>
                    </a:cubicBezTo>
                    <a:cubicBezTo>
                      <a:pt x="2006" y="697"/>
                      <a:pt x="3225" y="2270"/>
                      <a:pt x="3482" y="3810"/>
                    </a:cubicBezTo>
                    <a:cubicBezTo>
                      <a:pt x="3546" y="4131"/>
                      <a:pt x="3546" y="4468"/>
                      <a:pt x="3514" y="4804"/>
                    </a:cubicBezTo>
                    <a:cubicBezTo>
                      <a:pt x="3257" y="4115"/>
                      <a:pt x="2888" y="3473"/>
                      <a:pt x="2439" y="2895"/>
                    </a:cubicBezTo>
                    <a:cubicBezTo>
                      <a:pt x="2150" y="2558"/>
                      <a:pt x="1862" y="2238"/>
                      <a:pt x="1541" y="1933"/>
                    </a:cubicBezTo>
                    <a:cubicBezTo>
                      <a:pt x="1188" y="1596"/>
                      <a:pt x="723" y="1115"/>
                      <a:pt x="787" y="970"/>
                    </a:cubicBezTo>
                    <a:cubicBezTo>
                      <a:pt x="918" y="682"/>
                      <a:pt x="1060" y="608"/>
                      <a:pt x="1186" y="608"/>
                    </a:cubicBezTo>
                    <a:close/>
                    <a:moveTo>
                      <a:pt x="1220" y="0"/>
                    </a:moveTo>
                    <a:cubicBezTo>
                      <a:pt x="925" y="0"/>
                      <a:pt x="505" y="119"/>
                      <a:pt x="241" y="729"/>
                    </a:cubicBezTo>
                    <a:cubicBezTo>
                      <a:pt x="1" y="1259"/>
                      <a:pt x="498" y="1740"/>
                      <a:pt x="1124" y="2366"/>
                    </a:cubicBezTo>
                    <a:cubicBezTo>
                      <a:pt x="1412" y="2655"/>
                      <a:pt x="1701" y="2960"/>
                      <a:pt x="1974" y="3280"/>
                    </a:cubicBezTo>
                    <a:cubicBezTo>
                      <a:pt x="2439" y="3890"/>
                      <a:pt x="2808" y="4564"/>
                      <a:pt x="3049" y="5286"/>
                    </a:cubicBezTo>
                    <a:cubicBezTo>
                      <a:pt x="3125" y="5469"/>
                      <a:pt x="3288" y="5608"/>
                      <a:pt x="3483" y="5608"/>
                    </a:cubicBezTo>
                    <a:cubicBezTo>
                      <a:pt x="3493" y="5608"/>
                      <a:pt x="3504" y="5607"/>
                      <a:pt x="3514" y="5607"/>
                    </a:cubicBezTo>
                    <a:lnTo>
                      <a:pt x="3562" y="5623"/>
                    </a:lnTo>
                    <a:cubicBezTo>
                      <a:pt x="3819" y="5607"/>
                      <a:pt x="4028" y="5414"/>
                      <a:pt x="4076" y="5157"/>
                    </a:cubicBezTo>
                    <a:cubicBezTo>
                      <a:pt x="4156" y="4676"/>
                      <a:pt x="4156" y="4179"/>
                      <a:pt x="4076" y="3698"/>
                    </a:cubicBezTo>
                    <a:cubicBezTo>
                      <a:pt x="3787" y="1981"/>
                      <a:pt x="2423" y="152"/>
                      <a:pt x="1348" y="8"/>
                    </a:cubicBezTo>
                    <a:cubicBezTo>
                      <a:pt x="1309" y="3"/>
                      <a:pt x="1266" y="0"/>
                      <a:pt x="12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4"/>
              <p:cNvSpPr/>
              <p:nvPr/>
            </p:nvSpPr>
            <p:spPr>
              <a:xfrm>
                <a:off x="1576950" y="1243375"/>
                <a:ext cx="59775" cy="78775"/>
              </a:xfrm>
              <a:custGeom>
                <a:rect b="b" l="l" r="r" t="t"/>
                <a:pathLst>
                  <a:path extrusionOk="0" h="3151" w="2391">
                    <a:moveTo>
                      <a:pt x="825" y="1"/>
                    </a:moveTo>
                    <a:cubicBezTo>
                      <a:pt x="593" y="1"/>
                      <a:pt x="376" y="124"/>
                      <a:pt x="209" y="415"/>
                    </a:cubicBezTo>
                    <a:cubicBezTo>
                      <a:pt x="0" y="784"/>
                      <a:pt x="738" y="1153"/>
                      <a:pt x="1267" y="1779"/>
                    </a:cubicBezTo>
                    <a:cubicBezTo>
                      <a:pt x="1572" y="2164"/>
                      <a:pt x="1797" y="2613"/>
                      <a:pt x="1925" y="3094"/>
                    </a:cubicBezTo>
                    <a:cubicBezTo>
                      <a:pt x="1936" y="3133"/>
                      <a:pt x="1974" y="3151"/>
                      <a:pt x="2021" y="3151"/>
                    </a:cubicBezTo>
                    <a:cubicBezTo>
                      <a:pt x="2110" y="3151"/>
                      <a:pt x="2231" y="3087"/>
                      <a:pt x="2262" y="2982"/>
                    </a:cubicBezTo>
                    <a:cubicBezTo>
                      <a:pt x="2342" y="2693"/>
                      <a:pt x="2391" y="2388"/>
                      <a:pt x="2374" y="2083"/>
                    </a:cubicBezTo>
                    <a:cubicBezTo>
                      <a:pt x="2303" y="1056"/>
                      <a:pt x="1501" y="1"/>
                      <a:pt x="8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4"/>
              <p:cNvSpPr/>
              <p:nvPr/>
            </p:nvSpPr>
            <p:spPr>
              <a:xfrm>
                <a:off x="1569325" y="1235925"/>
                <a:ext cx="75025" cy="93650"/>
              </a:xfrm>
              <a:custGeom>
                <a:rect b="b" l="l" r="r" t="t"/>
                <a:pathLst>
                  <a:path extrusionOk="0" h="3746" w="3001">
                    <a:moveTo>
                      <a:pt x="1131" y="602"/>
                    </a:moveTo>
                    <a:cubicBezTo>
                      <a:pt x="1168" y="602"/>
                      <a:pt x="1203" y="608"/>
                      <a:pt x="1236" y="617"/>
                    </a:cubicBezTo>
                    <a:cubicBezTo>
                      <a:pt x="1701" y="729"/>
                      <a:pt x="2327" y="1563"/>
                      <a:pt x="2375" y="2414"/>
                    </a:cubicBezTo>
                    <a:cubicBezTo>
                      <a:pt x="2391" y="2558"/>
                      <a:pt x="2391" y="2686"/>
                      <a:pt x="2359" y="2815"/>
                    </a:cubicBezTo>
                    <a:cubicBezTo>
                      <a:pt x="2230" y="2478"/>
                      <a:pt x="2038" y="2157"/>
                      <a:pt x="1813" y="1868"/>
                    </a:cubicBezTo>
                    <a:cubicBezTo>
                      <a:pt x="1621" y="1660"/>
                      <a:pt x="1412" y="1467"/>
                      <a:pt x="1203" y="1291"/>
                    </a:cubicBezTo>
                    <a:cubicBezTo>
                      <a:pt x="1043" y="1162"/>
                      <a:pt x="899" y="1018"/>
                      <a:pt x="770" y="857"/>
                    </a:cubicBezTo>
                    <a:cubicBezTo>
                      <a:pt x="902" y="654"/>
                      <a:pt x="1024" y="602"/>
                      <a:pt x="1131" y="602"/>
                    </a:cubicBezTo>
                    <a:close/>
                    <a:moveTo>
                      <a:pt x="1155" y="1"/>
                    </a:moveTo>
                    <a:cubicBezTo>
                      <a:pt x="777" y="1"/>
                      <a:pt x="420" y="216"/>
                      <a:pt x="257" y="569"/>
                    </a:cubicBezTo>
                    <a:cubicBezTo>
                      <a:pt x="0" y="1018"/>
                      <a:pt x="417" y="1387"/>
                      <a:pt x="818" y="1740"/>
                    </a:cubicBezTo>
                    <a:cubicBezTo>
                      <a:pt x="1011" y="1900"/>
                      <a:pt x="1187" y="2077"/>
                      <a:pt x="1348" y="2269"/>
                    </a:cubicBezTo>
                    <a:cubicBezTo>
                      <a:pt x="1637" y="2622"/>
                      <a:pt x="1829" y="3023"/>
                      <a:pt x="1958" y="3456"/>
                    </a:cubicBezTo>
                    <a:cubicBezTo>
                      <a:pt x="2006" y="3633"/>
                      <a:pt x="2150" y="3745"/>
                      <a:pt x="2327" y="3745"/>
                    </a:cubicBezTo>
                    <a:cubicBezTo>
                      <a:pt x="2567" y="3745"/>
                      <a:pt x="2776" y="3601"/>
                      <a:pt x="2856" y="3376"/>
                    </a:cubicBezTo>
                    <a:cubicBezTo>
                      <a:pt x="2952" y="3039"/>
                      <a:pt x="3000" y="2702"/>
                      <a:pt x="2984" y="2365"/>
                    </a:cubicBezTo>
                    <a:cubicBezTo>
                      <a:pt x="2904" y="1307"/>
                      <a:pt x="2150" y="216"/>
                      <a:pt x="1364" y="23"/>
                    </a:cubicBezTo>
                    <a:cubicBezTo>
                      <a:pt x="1294" y="8"/>
                      <a:pt x="1224" y="1"/>
                      <a:pt x="11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4"/>
              <p:cNvSpPr/>
              <p:nvPr/>
            </p:nvSpPr>
            <p:spPr>
              <a:xfrm>
                <a:off x="793100" y="1285500"/>
                <a:ext cx="56300" cy="81625"/>
              </a:xfrm>
              <a:custGeom>
                <a:rect b="b" l="l" r="r" t="t"/>
                <a:pathLst>
                  <a:path extrusionOk="0" h="3265" w="2252">
                    <a:moveTo>
                      <a:pt x="1423" y="1"/>
                    </a:moveTo>
                    <a:cubicBezTo>
                      <a:pt x="732" y="1"/>
                      <a:pt x="0" y="1170"/>
                      <a:pt x="37" y="2243"/>
                    </a:cubicBezTo>
                    <a:cubicBezTo>
                      <a:pt x="37" y="2532"/>
                      <a:pt x="117" y="2837"/>
                      <a:pt x="230" y="3126"/>
                    </a:cubicBezTo>
                    <a:cubicBezTo>
                      <a:pt x="268" y="3212"/>
                      <a:pt x="376" y="3264"/>
                      <a:pt x="460" y="3264"/>
                    </a:cubicBezTo>
                    <a:cubicBezTo>
                      <a:pt x="515" y="3264"/>
                      <a:pt x="560" y="3241"/>
                      <a:pt x="567" y="3190"/>
                    </a:cubicBezTo>
                    <a:cubicBezTo>
                      <a:pt x="647" y="2693"/>
                      <a:pt x="823" y="2227"/>
                      <a:pt x="1096" y="1810"/>
                    </a:cubicBezTo>
                    <a:cubicBezTo>
                      <a:pt x="1561" y="1136"/>
                      <a:pt x="2251" y="687"/>
                      <a:pt x="2011" y="350"/>
                    </a:cubicBezTo>
                    <a:cubicBezTo>
                      <a:pt x="1833" y="106"/>
                      <a:pt x="1630" y="1"/>
                      <a:pt x="14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4"/>
              <p:cNvSpPr/>
              <p:nvPr/>
            </p:nvSpPr>
            <p:spPr>
              <a:xfrm>
                <a:off x="785600" y="1277650"/>
                <a:ext cx="71825" cy="96850"/>
              </a:xfrm>
              <a:custGeom>
                <a:rect b="b" l="l" r="r" t="t"/>
                <a:pathLst>
                  <a:path extrusionOk="0" h="3874" w="2873">
                    <a:moveTo>
                      <a:pt x="1720" y="616"/>
                    </a:moveTo>
                    <a:lnTo>
                      <a:pt x="1720" y="616"/>
                    </a:lnTo>
                    <a:cubicBezTo>
                      <a:pt x="1863" y="617"/>
                      <a:pt x="1990" y="697"/>
                      <a:pt x="2070" y="825"/>
                    </a:cubicBezTo>
                    <a:cubicBezTo>
                      <a:pt x="1958" y="1001"/>
                      <a:pt x="1829" y="1162"/>
                      <a:pt x="1685" y="1306"/>
                    </a:cubicBezTo>
                    <a:cubicBezTo>
                      <a:pt x="1492" y="1499"/>
                      <a:pt x="1316" y="1723"/>
                      <a:pt x="1155" y="1948"/>
                    </a:cubicBezTo>
                    <a:cubicBezTo>
                      <a:pt x="947" y="2253"/>
                      <a:pt x="786" y="2590"/>
                      <a:pt x="690" y="2942"/>
                    </a:cubicBezTo>
                    <a:cubicBezTo>
                      <a:pt x="658" y="2814"/>
                      <a:pt x="642" y="2670"/>
                      <a:pt x="642" y="2541"/>
                    </a:cubicBezTo>
                    <a:cubicBezTo>
                      <a:pt x="610" y="1675"/>
                      <a:pt x="1139" y="793"/>
                      <a:pt x="1605" y="632"/>
                    </a:cubicBezTo>
                    <a:cubicBezTo>
                      <a:pt x="1634" y="618"/>
                      <a:pt x="1676" y="616"/>
                      <a:pt x="1720" y="616"/>
                    </a:cubicBezTo>
                    <a:close/>
                    <a:moveTo>
                      <a:pt x="1733" y="1"/>
                    </a:moveTo>
                    <a:cubicBezTo>
                      <a:pt x="1628" y="1"/>
                      <a:pt x="1520" y="19"/>
                      <a:pt x="1412" y="55"/>
                    </a:cubicBezTo>
                    <a:cubicBezTo>
                      <a:pt x="642" y="311"/>
                      <a:pt x="0" y="1483"/>
                      <a:pt x="32" y="2557"/>
                    </a:cubicBezTo>
                    <a:cubicBezTo>
                      <a:pt x="48" y="2894"/>
                      <a:pt x="129" y="3231"/>
                      <a:pt x="257" y="3552"/>
                    </a:cubicBezTo>
                    <a:cubicBezTo>
                      <a:pt x="353" y="3745"/>
                      <a:pt x="546" y="3873"/>
                      <a:pt x="770" y="3873"/>
                    </a:cubicBezTo>
                    <a:lnTo>
                      <a:pt x="819" y="3857"/>
                    </a:lnTo>
                    <a:cubicBezTo>
                      <a:pt x="995" y="3841"/>
                      <a:pt x="1139" y="3713"/>
                      <a:pt x="1171" y="3536"/>
                    </a:cubicBezTo>
                    <a:cubicBezTo>
                      <a:pt x="1236" y="3087"/>
                      <a:pt x="1412" y="2670"/>
                      <a:pt x="1653" y="2285"/>
                    </a:cubicBezTo>
                    <a:cubicBezTo>
                      <a:pt x="1797" y="2092"/>
                      <a:pt x="1958" y="1900"/>
                      <a:pt x="2134" y="1707"/>
                    </a:cubicBezTo>
                    <a:cubicBezTo>
                      <a:pt x="2487" y="1322"/>
                      <a:pt x="2872" y="905"/>
                      <a:pt x="2567" y="488"/>
                    </a:cubicBezTo>
                    <a:cubicBezTo>
                      <a:pt x="2339" y="163"/>
                      <a:pt x="2047" y="1"/>
                      <a:pt x="173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4"/>
              <p:cNvSpPr/>
              <p:nvPr/>
            </p:nvSpPr>
            <p:spPr>
              <a:xfrm>
                <a:off x="851950" y="1316075"/>
                <a:ext cx="34350" cy="50325"/>
              </a:xfrm>
              <a:custGeom>
                <a:rect b="b" l="l" r="r" t="t"/>
                <a:pathLst>
                  <a:path extrusionOk="0" h="2013" w="1374">
                    <a:moveTo>
                      <a:pt x="871" y="1"/>
                    </a:moveTo>
                    <a:cubicBezTo>
                      <a:pt x="450" y="1"/>
                      <a:pt x="1" y="723"/>
                      <a:pt x="26" y="1389"/>
                    </a:cubicBezTo>
                    <a:cubicBezTo>
                      <a:pt x="26" y="1566"/>
                      <a:pt x="74" y="1758"/>
                      <a:pt x="138" y="1919"/>
                    </a:cubicBezTo>
                    <a:cubicBezTo>
                      <a:pt x="157" y="1978"/>
                      <a:pt x="225" y="2012"/>
                      <a:pt x="278" y="2012"/>
                    </a:cubicBezTo>
                    <a:cubicBezTo>
                      <a:pt x="312" y="2012"/>
                      <a:pt x="340" y="1998"/>
                      <a:pt x="346" y="1967"/>
                    </a:cubicBezTo>
                    <a:cubicBezTo>
                      <a:pt x="395" y="1662"/>
                      <a:pt x="507" y="1373"/>
                      <a:pt x="667" y="1117"/>
                    </a:cubicBezTo>
                    <a:cubicBezTo>
                      <a:pt x="956" y="700"/>
                      <a:pt x="1373" y="411"/>
                      <a:pt x="1229" y="218"/>
                    </a:cubicBezTo>
                    <a:cubicBezTo>
                      <a:pt x="1121" y="66"/>
                      <a:pt x="997" y="1"/>
                      <a:pt x="8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4"/>
              <p:cNvSpPr/>
              <p:nvPr/>
            </p:nvSpPr>
            <p:spPr>
              <a:xfrm>
                <a:off x="844950" y="1308650"/>
                <a:ext cx="50175" cy="65025"/>
              </a:xfrm>
              <a:custGeom>
                <a:rect b="b" l="l" r="r" t="t"/>
                <a:pathLst>
                  <a:path extrusionOk="0" h="2601" w="2007">
                    <a:moveTo>
                      <a:pt x="1156" y="595"/>
                    </a:moveTo>
                    <a:cubicBezTo>
                      <a:pt x="1172" y="595"/>
                      <a:pt x="1204" y="612"/>
                      <a:pt x="1220" y="628"/>
                    </a:cubicBezTo>
                    <a:cubicBezTo>
                      <a:pt x="1172" y="692"/>
                      <a:pt x="1092" y="772"/>
                      <a:pt x="1028" y="836"/>
                    </a:cubicBezTo>
                    <a:cubicBezTo>
                      <a:pt x="915" y="964"/>
                      <a:pt x="803" y="1093"/>
                      <a:pt x="707" y="1237"/>
                    </a:cubicBezTo>
                    <a:lnTo>
                      <a:pt x="642" y="1333"/>
                    </a:lnTo>
                    <a:cubicBezTo>
                      <a:pt x="723" y="964"/>
                      <a:pt x="963" y="660"/>
                      <a:pt x="1124" y="595"/>
                    </a:cubicBezTo>
                    <a:close/>
                    <a:moveTo>
                      <a:pt x="1167" y="0"/>
                    </a:moveTo>
                    <a:cubicBezTo>
                      <a:pt x="1093" y="0"/>
                      <a:pt x="1019" y="11"/>
                      <a:pt x="947" y="34"/>
                    </a:cubicBezTo>
                    <a:cubicBezTo>
                      <a:pt x="434" y="210"/>
                      <a:pt x="1" y="981"/>
                      <a:pt x="17" y="1686"/>
                    </a:cubicBezTo>
                    <a:cubicBezTo>
                      <a:pt x="17" y="1911"/>
                      <a:pt x="65" y="2136"/>
                      <a:pt x="145" y="2344"/>
                    </a:cubicBezTo>
                    <a:cubicBezTo>
                      <a:pt x="225" y="2505"/>
                      <a:pt x="370" y="2601"/>
                      <a:pt x="546" y="2601"/>
                    </a:cubicBezTo>
                    <a:lnTo>
                      <a:pt x="594" y="2601"/>
                    </a:lnTo>
                    <a:cubicBezTo>
                      <a:pt x="755" y="2601"/>
                      <a:pt x="899" y="2473"/>
                      <a:pt x="931" y="2312"/>
                    </a:cubicBezTo>
                    <a:cubicBezTo>
                      <a:pt x="979" y="2055"/>
                      <a:pt x="1060" y="1799"/>
                      <a:pt x="1204" y="1590"/>
                    </a:cubicBezTo>
                    <a:cubicBezTo>
                      <a:pt x="1300" y="1462"/>
                      <a:pt x="1380" y="1350"/>
                      <a:pt x="1493" y="1237"/>
                    </a:cubicBezTo>
                    <a:cubicBezTo>
                      <a:pt x="1717" y="981"/>
                      <a:pt x="2006" y="676"/>
                      <a:pt x="1766" y="339"/>
                    </a:cubicBezTo>
                    <a:cubicBezTo>
                      <a:pt x="1643" y="118"/>
                      <a:pt x="1407" y="0"/>
                      <a:pt x="11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4"/>
              <p:cNvSpPr/>
              <p:nvPr/>
            </p:nvSpPr>
            <p:spPr>
              <a:xfrm>
                <a:off x="837325" y="1424975"/>
                <a:ext cx="996725" cy="473750"/>
              </a:xfrm>
              <a:custGeom>
                <a:rect b="b" l="l" r="r" t="t"/>
                <a:pathLst>
                  <a:path extrusionOk="0" h="18950" w="39869">
                    <a:moveTo>
                      <a:pt x="23050" y="0"/>
                    </a:moveTo>
                    <a:cubicBezTo>
                      <a:pt x="22908" y="0"/>
                      <a:pt x="22766" y="1"/>
                      <a:pt x="22622" y="1"/>
                    </a:cubicBezTo>
                    <a:cubicBezTo>
                      <a:pt x="5055" y="114"/>
                      <a:pt x="1" y="6627"/>
                      <a:pt x="1814" y="12724"/>
                    </a:cubicBezTo>
                    <a:cubicBezTo>
                      <a:pt x="3320" y="17781"/>
                      <a:pt x="5411" y="18950"/>
                      <a:pt x="9847" y="18950"/>
                    </a:cubicBezTo>
                    <a:cubicBezTo>
                      <a:pt x="12686" y="18950"/>
                      <a:pt x="16486" y="18471"/>
                      <a:pt x="21708" y="18227"/>
                    </a:cubicBezTo>
                    <a:cubicBezTo>
                      <a:pt x="32601" y="17713"/>
                      <a:pt x="39869" y="17248"/>
                      <a:pt x="39869" y="11216"/>
                    </a:cubicBezTo>
                    <a:cubicBezTo>
                      <a:pt x="39869" y="4144"/>
                      <a:pt x="37807" y="0"/>
                      <a:pt x="23050" y="0"/>
                    </a:cubicBezTo>
                    <a:close/>
                  </a:path>
                </a:pathLst>
              </a:custGeom>
              <a:solidFill>
                <a:srgbClr val="ECF5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4"/>
              <p:cNvSpPr/>
              <p:nvPr/>
            </p:nvSpPr>
            <p:spPr>
              <a:xfrm>
                <a:off x="857000" y="1417350"/>
                <a:ext cx="984675" cy="488975"/>
              </a:xfrm>
              <a:custGeom>
                <a:rect b="b" l="l" r="r" t="t"/>
                <a:pathLst>
                  <a:path extrusionOk="0" h="19559" w="39387">
                    <a:moveTo>
                      <a:pt x="22333" y="611"/>
                    </a:moveTo>
                    <a:cubicBezTo>
                      <a:pt x="29729" y="611"/>
                      <a:pt x="34237" y="1670"/>
                      <a:pt x="36531" y="3948"/>
                    </a:cubicBezTo>
                    <a:cubicBezTo>
                      <a:pt x="38504" y="5906"/>
                      <a:pt x="38777" y="8745"/>
                      <a:pt x="38777" y="11505"/>
                    </a:cubicBezTo>
                    <a:cubicBezTo>
                      <a:pt x="38777" y="17120"/>
                      <a:pt x="32312" y="17698"/>
                      <a:pt x="20905" y="18227"/>
                    </a:cubicBezTo>
                    <a:cubicBezTo>
                      <a:pt x="18498" y="18339"/>
                      <a:pt x="16413" y="18500"/>
                      <a:pt x="14551" y="18644"/>
                    </a:cubicBezTo>
                    <a:cubicBezTo>
                      <a:pt x="12368" y="18815"/>
                      <a:pt x="10558" y="18955"/>
                      <a:pt x="9042" y="18955"/>
                    </a:cubicBezTo>
                    <a:cubicBezTo>
                      <a:pt x="4708" y="18955"/>
                      <a:pt x="2765" y="17809"/>
                      <a:pt x="1316" y="12949"/>
                    </a:cubicBezTo>
                    <a:cubicBezTo>
                      <a:pt x="642" y="10654"/>
                      <a:pt x="1011" y="8457"/>
                      <a:pt x="2374" y="6612"/>
                    </a:cubicBezTo>
                    <a:cubicBezTo>
                      <a:pt x="4364" y="3916"/>
                      <a:pt x="9369" y="692"/>
                      <a:pt x="21851" y="611"/>
                    </a:cubicBezTo>
                    <a:close/>
                    <a:moveTo>
                      <a:pt x="22335" y="0"/>
                    </a:moveTo>
                    <a:cubicBezTo>
                      <a:pt x="22170" y="0"/>
                      <a:pt x="22003" y="1"/>
                      <a:pt x="21835" y="2"/>
                    </a:cubicBezTo>
                    <a:cubicBezTo>
                      <a:pt x="9113" y="82"/>
                      <a:pt x="3963" y="3435"/>
                      <a:pt x="1893" y="6243"/>
                    </a:cubicBezTo>
                    <a:cubicBezTo>
                      <a:pt x="401" y="8264"/>
                      <a:pt x="0" y="10638"/>
                      <a:pt x="738" y="13109"/>
                    </a:cubicBezTo>
                    <a:cubicBezTo>
                      <a:pt x="1781" y="16591"/>
                      <a:pt x="3096" y="18323"/>
                      <a:pt x="5310" y="19077"/>
                    </a:cubicBezTo>
                    <a:cubicBezTo>
                      <a:pt x="6353" y="19430"/>
                      <a:pt x="7573" y="19559"/>
                      <a:pt x="9065" y="19559"/>
                    </a:cubicBezTo>
                    <a:cubicBezTo>
                      <a:pt x="10589" y="19559"/>
                      <a:pt x="12418" y="19414"/>
                      <a:pt x="14616" y="19254"/>
                    </a:cubicBezTo>
                    <a:cubicBezTo>
                      <a:pt x="16461" y="19109"/>
                      <a:pt x="18546" y="18949"/>
                      <a:pt x="20937" y="18837"/>
                    </a:cubicBezTo>
                    <a:cubicBezTo>
                      <a:pt x="26728" y="18564"/>
                      <a:pt x="31060" y="18307"/>
                      <a:pt x="34173" y="17393"/>
                    </a:cubicBezTo>
                    <a:cubicBezTo>
                      <a:pt x="37734" y="16334"/>
                      <a:pt x="39387" y="14473"/>
                      <a:pt x="39387" y="11505"/>
                    </a:cubicBezTo>
                    <a:cubicBezTo>
                      <a:pt x="39387" y="8617"/>
                      <a:pt x="39098" y="5649"/>
                      <a:pt x="36948" y="3515"/>
                    </a:cubicBezTo>
                    <a:cubicBezTo>
                      <a:pt x="34514" y="1097"/>
                      <a:pt x="30004" y="0"/>
                      <a:pt x="223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4"/>
              <p:cNvSpPr/>
              <p:nvPr/>
            </p:nvSpPr>
            <p:spPr>
              <a:xfrm>
                <a:off x="926425" y="1586750"/>
                <a:ext cx="79400" cy="227675"/>
              </a:xfrm>
              <a:custGeom>
                <a:rect b="b" l="l" r="r" t="t"/>
                <a:pathLst>
                  <a:path extrusionOk="0" h="9107" w="3176">
                    <a:moveTo>
                      <a:pt x="1838" y="1"/>
                    </a:moveTo>
                    <a:cubicBezTo>
                      <a:pt x="376" y="1"/>
                      <a:pt x="1" y="4331"/>
                      <a:pt x="1025" y="7151"/>
                    </a:cubicBezTo>
                    <a:cubicBezTo>
                      <a:pt x="1266" y="7809"/>
                      <a:pt x="1603" y="8419"/>
                      <a:pt x="2020" y="8980"/>
                    </a:cubicBezTo>
                    <a:cubicBezTo>
                      <a:pt x="2093" y="9068"/>
                      <a:pt x="2185" y="9106"/>
                      <a:pt x="2275" y="9106"/>
                    </a:cubicBezTo>
                    <a:cubicBezTo>
                      <a:pt x="2462" y="9106"/>
                      <a:pt x="2636" y="8941"/>
                      <a:pt x="2582" y="8724"/>
                    </a:cubicBezTo>
                    <a:cubicBezTo>
                      <a:pt x="2325" y="7440"/>
                      <a:pt x="2229" y="6141"/>
                      <a:pt x="2293" y="4841"/>
                    </a:cubicBezTo>
                    <a:cubicBezTo>
                      <a:pt x="2485" y="2691"/>
                      <a:pt x="3175" y="782"/>
                      <a:pt x="2533" y="285"/>
                    </a:cubicBezTo>
                    <a:cubicBezTo>
                      <a:pt x="2280" y="90"/>
                      <a:pt x="2048" y="1"/>
                      <a:pt x="1838" y="1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69" name="Google Shape;569;p34"/>
          <p:cNvSpPr/>
          <p:nvPr/>
        </p:nvSpPr>
        <p:spPr>
          <a:xfrm>
            <a:off x="1081250" y="3044875"/>
            <a:ext cx="6781689" cy="4872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3467 has entered the lobby!</a:t>
            </a:r>
          </a:p>
        </p:txBody>
      </p:sp>
      <p:grpSp>
        <p:nvGrpSpPr>
          <p:cNvPr id="570" name="Google Shape;570;p34"/>
          <p:cNvGrpSpPr/>
          <p:nvPr/>
        </p:nvGrpSpPr>
        <p:grpSpPr>
          <a:xfrm>
            <a:off x="511024" y="1979382"/>
            <a:ext cx="408151" cy="366569"/>
            <a:chOff x="918350" y="494075"/>
            <a:chExt cx="188950" cy="169700"/>
          </a:xfrm>
        </p:grpSpPr>
        <p:sp>
          <p:nvSpPr>
            <p:cNvPr id="571" name="Google Shape;571;p34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34"/>
          <p:cNvGrpSpPr/>
          <p:nvPr/>
        </p:nvGrpSpPr>
        <p:grpSpPr>
          <a:xfrm rot="1481218">
            <a:off x="4329361" y="280201"/>
            <a:ext cx="485273" cy="487271"/>
            <a:chOff x="3132175" y="631198"/>
            <a:chExt cx="224650" cy="225575"/>
          </a:xfrm>
        </p:grpSpPr>
        <p:sp>
          <p:nvSpPr>
            <p:cNvPr id="575" name="Google Shape;575;p34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34"/>
          <p:cNvGrpSpPr/>
          <p:nvPr/>
        </p:nvGrpSpPr>
        <p:grpSpPr>
          <a:xfrm rot="-4660354">
            <a:off x="4353748" y="4386829"/>
            <a:ext cx="436740" cy="466443"/>
            <a:chOff x="3761250" y="489950"/>
            <a:chExt cx="202175" cy="215925"/>
          </a:xfrm>
        </p:grpSpPr>
        <p:sp>
          <p:nvSpPr>
            <p:cNvPr id="581" name="Google Shape;581;p34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4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4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4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4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4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34"/>
          <p:cNvGrpSpPr/>
          <p:nvPr/>
        </p:nvGrpSpPr>
        <p:grpSpPr>
          <a:xfrm>
            <a:off x="8196723" y="2103297"/>
            <a:ext cx="485252" cy="448380"/>
            <a:chOff x="8814275" y="969810"/>
            <a:chExt cx="254325" cy="235000"/>
          </a:xfrm>
        </p:grpSpPr>
        <p:sp>
          <p:nvSpPr>
            <p:cNvPr id="588" name="Google Shape;588;p34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4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4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4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4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" name="Google Shape;593;p34"/>
          <p:cNvGrpSpPr/>
          <p:nvPr/>
        </p:nvGrpSpPr>
        <p:grpSpPr>
          <a:xfrm>
            <a:off x="4790300" y="1065460"/>
            <a:ext cx="1153550" cy="1696888"/>
            <a:chOff x="4660675" y="1039385"/>
            <a:chExt cx="1153550" cy="1696888"/>
          </a:xfrm>
        </p:grpSpPr>
        <p:sp>
          <p:nvSpPr>
            <p:cNvPr id="594" name="Google Shape;594;p34"/>
            <p:cNvSpPr/>
            <p:nvPr/>
          </p:nvSpPr>
          <p:spPr>
            <a:xfrm>
              <a:off x="4788800" y="2573673"/>
              <a:ext cx="897300" cy="162600"/>
            </a:xfrm>
            <a:prstGeom prst="ellipse">
              <a:avLst/>
            </a:prstGeom>
            <a:solidFill>
              <a:schemeClr val="accent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5" name="Google Shape;595;p34"/>
            <p:cNvGrpSpPr/>
            <p:nvPr/>
          </p:nvGrpSpPr>
          <p:grpSpPr>
            <a:xfrm>
              <a:off x="4660675" y="1039385"/>
              <a:ext cx="1153550" cy="1660625"/>
              <a:chOff x="3302825" y="489950"/>
              <a:chExt cx="1153550" cy="1660625"/>
            </a:xfrm>
          </p:grpSpPr>
          <p:sp>
            <p:nvSpPr>
              <p:cNvPr id="596" name="Google Shape;596;p34"/>
              <p:cNvSpPr/>
              <p:nvPr/>
            </p:nvSpPr>
            <p:spPr>
              <a:xfrm>
                <a:off x="3864325" y="622825"/>
                <a:ext cx="59800" cy="413150"/>
              </a:xfrm>
              <a:custGeom>
                <a:rect b="b" l="l" r="r" t="t"/>
                <a:pathLst>
                  <a:path extrusionOk="0" h="16526" w="2392">
                    <a:moveTo>
                      <a:pt x="354" y="1"/>
                    </a:moveTo>
                    <a:lnTo>
                      <a:pt x="1" y="498"/>
                    </a:lnTo>
                    <a:cubicBezTo>
                      <a:pt x="707" y="995"/>
                      <a:pt x="1669" y="4990"/>
                      <a:pt x="1718" y="8792"/>
                    </a:cubicBezTo>
                    <a:cubicBezTo>
                      <a:pt x="1782" y="13910"/>
                      <a:pt x="611" y="15467"/>
                      <a:pt x="177" y="16044"/>
                    </a:cubicBezTo>
                    <a:lnTo>
                      <a:pt x="81" y="16172"/>
                    </a:lnTo>
                    <a:lnTo>
                      <a:pt x="578" y="16525"/>
                    </a:lnTo>
                    <a:lnTo>
                      <a:pt x="659" y="16413"/>
                    </a:lnTo>
                    <a:cubicBezTo>
                      <a:pt x="1140" y="15787"/>
                      <a:pt x="2391" y="14103"/>
                      <a:pt x="2327" y="8776"/>
                    </a:cubicBezTo>
                    <a:cubicBezTo>
                      <a:pt x="2279" y="5247"/>
                      <a:pt x="1429" y="739"/>
                      <a:pt x="3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4"/>
              <p:cNvSpPr/>
              <p:nvPr/>
            </p:nvSpPr>
            <p:spPr>
              <a:xfrm>
                <a:off x="3968725" y="1880725"/>
                <a:ext cx="322400" cy="262325"/>
              </a:xfrm>
              <a:custGeom>
                <a:rect b="b" l="l" r="r" t="t"/>
                <a:pathLst>
                  <a:path extrusionOk="0" h="10493" w="12896">
                    <a:moveTo>
                      <a:pt x="7631" y="0"/>
                    </a:moveTo>
                    <a:cubicBezTo>
                      <a:pt x="4091" y="0"/>
                      <a:pt x="1" y="603"/>
                      <a:pt x="28" y="1617"/>
                    </a:cubicBezTo>
                    <a:cubicBezTo>
                      <a:pt x="76" y="3061"/>
                      <a:pt x="141" y="7377"/>
                      <a:pt x="141" y="7377"/>
                    </a:cubicBezTo>
                    <a:cubicBezTo>
                      <a:pt x="203" y="9124"/>
                      <a:pt x="1631" y="10492"/>
                      <a:pt x="3362" y="10492"/>
                    </a:cubicBezTo>
                    <a:cubicBezTo>
                      <a:pt x="3411" y="10492"/>
                      <a:pt x="3460" y="10491"/>
                      <a:pt x="3510" y="10489"/>
                    </a:cubicBezTo>
                    <a:lnTo>
                      <a:pt x="9702" y="10249"/>
                    </a:lnTo>
                    <a:cubicBezTo>
                      <a:pt x="11483" y="10184"/>
                      <a:pt x="12895" y="8660"/>
                      <a:pt x="12815" y="6879"/>
                    </a:cubicBezTo>
                    <a:cubicBezTo>
                      <a:pt x="12815" y="6879"/>
                      <a:pt x="12751" y="2548"/>
                      <a:pt x="12703" y="1120"/>
                    </a:cubicBezTo>
                    <a:cubicBezTo>
                      <a:pt x="12675" y="346"/>
                      <a:pt x="10310" y="0"/>
                      <a:pt x="76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4"/>
              <p:cNvSpPr/>
              <p:nvPr/>
            </p:nvSpPr>
            <p:spPr>
              <a:xfrm>
                <a:off x="3961800" y="1873150"/>
                <a:ext cx="336525" cy="277425"/>
              </a:xfrm>
              <a:custGeom>
                <a:rect b="b" l="l" r="r" t="t"/>
                <a:pathLst>
                  <a:path extrusionOk="0" h="11097" w="13461">
                    <a:moveTo>
                      <a:pt x="7910" y="589"/>
                    </a:moveTo>
                    <a:cubicBezTo>
                      <a:pt x="9883" y="589"/>
                      <a:pt x="11664" y="781"/>
                      <a:pt x="12418" y="1182"/>
                    </a:cubicBezTo>
                    <a:cubicBezTo>
                      <a:pt x="12611" y="1294"/>
                      <a:pt x="12675" y="1375"/>
                      <a:pt x="12675" y="1423"/>
                    </a:cubicBezTo>
                    <a:cubicBezTo>
                      <a:pt x="12723" y="2851"/>
                      <a:pt x="12787" y="7134"/>
                      <a:pt x="12787" y="7182"/>
                    </a:cubicBezTo>
                    <a:cubicBezTo>
                      <a:pt x="12851" y="8819"/>
                      <a:pt x="11584" y="10183"/>
                      <a:pt x="9963" y="10247"/>
                    </a:cubicBezTo>
                    <a:lnTo>
                      <a:pt x="3771" y="10503"/>
                    </a:lnTo>
                    <a:cubicBezTo>
                      <a:pt x="3740" y="10504"/>
                      <a:pt x="3710" y="10505"/>
                      <a:pt x="3680" y="10505"/>
                    </a:cubicBezTo>
                    <a:cubicBezTo>
                      <a:pt x="2100" y="10505"/>
                      <a:pt x="785" y="9270"/>
                      <a:pt x="706" y="7680"/>
                    </a:cubicBezTo>
                    <a:cubicBezTo>
                      <a:pt x="706" y="7632"/>
                      <a:pt x="642" y="3332"/>
                      <a:pt x="610" y="1920"/>
                    </a:cubicBezTo>
                    <a:cubicBezTo>
                      <a:pt x="610" y="1856"/>
                      <a:pt x="674" y="1760"/>
                      <a:pt x="867" y="1631"/>
                    </a:cubicBezTo>
                    <a:cubicBezTo>
                      <a:pt x="1942" y="974"/>
                      <a:pt x="5102" y="589"/>
                      <a:pt x="7910" y="589"/>
                    </a:cubicBezTo>
                    <a:close/>
                    <a:moveTo>
                      <a:pt x="7903" y="0"/>
                    </a:moveTo>
                    <a:cubicBezTo>
                      <a:pt x="4983" y="0"/>
                      <a:pt x="1708" y="406"/>
                      <a:pt x="546" y="1118"/>
                    </a:cubicBezTo>
                    <a:cubicBezTo>
                      <a:pt x="177" y="1359"/>
                      <a:pt x="0" y="1631"/>
                      <a:pt x="0" y="1920"/>
                    </a:cubicBezTo>
                    <a:cubicBezTo>
                      <a:pt x="49" y="3348"/>
                      <a:pt x="113" y="7632"/>
                      <a:pt x="113" y="7696"/>
                    </a:cubicBezTo>
                    <a:cubicBezTo>
                      <a:pt x="193" y="9589"/>
                      <a:pt x="1749" y="11097"/>
                      <a:pt x="3658" y="11097"/>
                    </a:cubicBezTo>
                    <a:lnTo>
                      <a:pt x="3787" y="11097"/>
                    </a:lnTo>
                    <a:lnTo>
                      <a:pt x="9979" y="10840"/>
                    </a:lnTo>
                    <a:cubicBezTo>
                      <a:pt x="11937" y="10776"/>
                      <a:pt x="13461" y="9124"/>
                      <a:pt x="13381" y="7166"/>
                    </a:cubicBezTo>
                    <a:cubicBezTo>
                      <a:pt x="13381" y="7118"/>
                      <a:pt x="13317" y="2835"/>
                      <a:pt x="13284" y="1407"/>
                    </a:cubicBezTo>
                    <a:cubicBezTo>
                      <a:pt x="13268" y="1102"/>
                      <a:pt x="13076" y="861"/>
                      <a:pt x="12707" y="653"/>
                    </a:cubicBezTo>
                    <a:cubicBezTo>
                      <a:pt x="11880" y="206"/>
                      <a:pt x="9981" y="0"/>
                      <a:pt x="79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4"/>
              <p:cNvSpPr/>
              <p:nvPr/>
            </p:nvSpPr>
            <p:spPr>
              <a:xfrm>
                <a:off x="3513375" y="1881225"/>
                <a:ext cx="321100" cy="258925"/>
              </a:xfrm>
              <a:custGeom>
                <a:rect b="b" l="l" r="r" t="t"/>
                <a:pathLst>
                  <a:path extrusionOk="0" h="10357" w="12844">
                    <a:moveTo>
                      <a:pt x="6375" y="1"/>
                    </a:moveTo>
                    <a:cubicBezTo>
                      <a:pt x="3245" y="1"/>
                      <a:pt x="153" y="438"/>
                      <a:pt x="145" y="1324"/>
                    </a:cubicBezTo>
                    <a:cubicBezTo>
                      <a:pt x="129" y="2768"/>
                      <a:pt x="1" y="7084"/>
                      <a:pt x="1" y="7084"/>
                    </a:cubicBezTo>
                    <a:cubicBezTo>
                      <a:pt x="1" y="8881"/>
                      <a:pt x="1445" y="10341"/>
                      <a:pt x="3242" y="10341"/>
                    </a:cubicBezTo>
                    <a:lnTo>
                      <a:pt x="9434" y="10357"/>
                    </a:lnTo>
                    <a:cubicBezTo>
                      <a:pt x="9444" y="10357"/>
                      <a:pt x="9454" y="10357"/>
                      <a:pt x="9464" y="10357"/>
                    </a:cubicBezTo>
                    <a:cubicBezTo>
                      <a:pt x="11247" y="10357"/>
                      <a:pt x="12675" y="8903"/>
                      <a:pt x="12691" y="7132"/>
                    </a:cubicBezTo>
                    <a:cubicBezTo>
                      <a:pt x="12691" y="7132"/>
                      <a:pt x="12804" y="2800"/>
                      <a:pt x="12836" y="1373"/>
                    </a:cubicBezTo>
                    <a:cubicBezTo>
                      <a:pt x="12844" y="462"/>
                      <a:pt x="9590" y="1"/>
                      <a:pt x="63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4"/>
              <p:cNvSpPr/>
              <p:nvPr/>
            </p:nvSpPr>
            <p:spPr>
              <a:xfrm>
                <a:off x="3505775" y="1873750"/>
                <a:ext cx="336125" cy="274025"/>
              </a:xfrm>
              <a:custGeom>
                <a:rect b="b" l="l" r="r" t="t"/>
                <a:pathLst>
                  <a:path extrusionOk="0" h="10961" w="13445">
                    <a:moveTo>
                      <a:pt x="6567" y="608"/>
                    </a:moveTo>
                    <a:cubicBezTo>
                      <a:pt x="6754" y="608"/>
                      <a:pt x="6945" y="610"/>
                      <a:pt x="7139" y="613"/>
                    </a:cubicBezTo>
                    <a:cubicBezTo>
                      <a:pt x="8503" y="613"/>
                      <a:pt x="9867" y="725"/>
                      <a:pt x="11214" y="966"/>
                    </a:cubicBezTo>
                    <a:cubicBezTo>
                      <a:pt x="12546" y="1238"/>
                      <a:pt x="12819" y="1559"/>
                      <a:pt x="12819" y="1656"/>
                    </a:cubicBezTo>
                    <a:cubicBezTo>
                      <a:pt x="12803" y="3083"/>
                      <a:pt x="12690" y="7383"/>
                      <a:pt x="12690" y="7431"/>
                    </a:cubicBezTo>
                    <a:cubicBezTo>
                      <a:pt x="12674" y="9052"/>
                      <a:pt x="11359" y="10367"/>
                      <a:pt x="9738" y="10367"/>
                    </a:cubicBezTo>
                    <a:lnTo>
                      <a:pt x="9722" y="10367"/>
                    </a:lnTo>
                    <a:lnTo>
                      <a:pt x="3546" y="10351"/>
                    </a:lnTo>
                    <a:cubicBezTo>
                      <a:pt x="1909" y="10335"/>
                      <a:pt x="594" y="9019"/>
                      <a:pt x="610" y="7383"/>
                    </a:cubicBezTo>
                    <a:cubicBezTo>
                      <a:pt x="610" y="7351"/>
                      <a:pt x="722" y="3051"/>
                      <a:pt x="738" y="1623"/>
                    </a:cubicBezTo>
                    <a:cubicBezTo>
                      <a:pt x="738" y="1181"/>
                      <a:pt x="2943" y="608"/>
                      <a:pt x="6567" y="608"/>
                    </a:cubicBezTo>
                    <a:close/>
                    <a:moveTo>
                      <a:pt x="6733" y="0"/>
                    </a:moveTo>
                    <a:cubicBezTo>
                      <a:pt x="4982" y="0"/>
                      <a:pt x="159" y="134"/>
                      <a:pt x="144" y="1623"/>
                    </a:cubicBezTo>
                    <a:cubicBezTo>
                      <a:pt x="128" y="3051"/>
                      <a:pt x="0" y="7335"/>
                      <a:pt x="0" y="7383"/>
                    </a:cubicBezTo>
                    <a:cubicBezTo>
                      <a:pt x="0" y="9340"/>
                      <a:pt x="1572" y="10945"/>
                      <a:pt x="3530" y="10945"/>
                    </a:cubicBezTo>
                    <a:lnTo>
                      <a:pt x="9722" y="10961"/>
                    </a:lnTo>
                    <a:lnTo>
                      <a:pt x="9738" y="10961"/>
                    </a:lnTo>
                    <a:cubicBezTo>
                      <a:pt x="11696" y="10961"/>
                      <a:pt x="13284" y="9388"/>
                      <a:pt x="13284" y="7447"/>
                    </a:cubicBezTo>
                    <a:cubicBezTo>
                      <a:pt x="13284" y="7399"/>
                      <a:pt x="13412" y="3099"/>
                      <a:pt x="13428" y="1672"/>
                    </a:cubicBezTo>
                    <a:cubicBezTo>
                      <a:pt x="13444" y="1094"/>
                      <a:pt x="12755" y="677"/>
                      <a:pt x="11359" y="388"/>
                    </a:cubicBezTo>
                    <a:cubicBezTo>
                      <a:pt x="9963" y="147"/>
                      <a:pt x="8567" y="19"/>
                      <a:pt x="7155" y="3"/>
                    </a:cubicBezTo>
                    <a:cubicBezTo>
                      <a:pt x="7050" y="2"/>
                      <a:pt x="6907" y="0"/>
                      <a:pt x="67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4"/>
              <p:cNvSpPr/>
              <p:nvPr/>
            </p:nvSpPr>
            <p:spPr>
              <a:xfrm>
                <a:off x="3353750" y="965350"/>
                <a:ext cx="1095000" cy="1094600"/>
              </a:xfrm>
              <a:custGeom>
                <a:rect b="b" l="l" r="r" t="t"/>
                <a:pathLst>
                  <a:path extrusionOk="0" h="43784" w="43800">
                    <a:moveTo>
                      <a:pt x="21900" y="1"/>
                    </a:moveTo>
                    <a:cubicBezTo>
                      <a:pt x="9803" y="1"/>
                      <a:pt x="1" y="9803"/>
                      <a:pt x="1" y="21900"/>
                    </a:cubicBezTo>
                    <a:cubicBezTo>
                      <a:pt x="1" y="33981"/>
                      <a:pt x="9803" y="43783"/>
                      <a:pt x="21900" y="43783"/>
                    </a:cubicBezTo>
                    <a:cubicBezTo>
                      <a:pt x="33997" y="43783"/>
                      <a:pt x="43799" y="33981"/>
                      <a:pt x="43799" y="21900"/>
                    </a:cubicBezTo>
                    <a:cubicBezTo>
                      <a:pt x="43799" y="9803"/>
                      <a:pt x="33997" y="1"/>
                      <a:pt x="219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4"/>
              <p:cNvSpPr/>
              <p:nvPr/>
            </p:nvSpPr>
            <p:spPr>
              <a:xfrm>
                <a:off x="3302825" y="957825"/>
                <a:ext cx="1153550" cy="1109750"/>
              </a:xfrm>
              <a:custGeom>
                <a:rect b="b" l="l" r="r" t="t"/>
                <a:pathLst>
                  <a:path extrusionOk="0" h="44390" w="46142">
                    <a:moveTo>
                      <a:pt x="23937" y="607"/>
                    </a:moveTo>
                    <a:cubicBezTo>
                      <a:pt x="35857" y="623"/>
                      <a:pt x="45515" y="10281"/>
                      <a:pt x="45531" y="22201"/>
                    </a:cubicBezTo>
                    <a:cubicBezTo>
                      <a:pt x="45531" y="30929"/>
                      <a:pt x="40269" y="38806"/>
                      <a:pt x="32199" y="42143"/>
                    </a:cubicBezTo>
                    <a:cubicBezTo>
                      <a:pt x="29528" y="43253"/>
                      <a:pt x="26724" y="43791"/>
                      <a:pt x="23943" y="43791"/>
                    </a:cubicBezTo>
                    <a:cubicBezTo>
                      <a:pt x="18321" y="43791"/>
                      <a:pt x="12796" y="41591"/>
                      <a:pt x="8664" y="37458"/>
                    </a:cubicBezTo>
                    <a:cubicBezTo>
                      <a:pt x="2487" y="31298"/>
                      <a:pt x="642" y="22008"/>
                      <a:pt x="3995" y="13939"/>
                    </a:cubicBezTo>
                    <a:cubicBezTo>
                      <a:pt x="7332" y="5869"/>
                      <a:pt x="15209" y="607"/>
                      <a:pt x="23937" y="607"/>
                    </a:cubicBezTo>
                    <a:close/>
                    <a:moveTo>
                      <a:pt x="23948" y="0"/>
                    </a:moveTo>
                    <a:cubicBezTo>
                      <a:pt x="18172" y="0"/>
                      <a:pt x="12495" y="2262"/>
                      <a:pt x="8246" y="6511"/>
                    </a:cubicBezTo>
                    <a:cubicBezTo>
                      <a:pt x="1893" y="12848"/>
                      <a:pt x="0" y="22394"/>
                      <a:pt x="3433" y="30688"/>
                    </a:cubicBezTo>
                    <a:cubicBezTo>
                      <a:pt x="6867" y="38982"/>
                      <a:pt x="14969" y="44389"/>
                      <a:pt x="23937" y="44389"/>
                    </a:cubicBezTo>
                    <a:cubicBezTo>
                      <a:pt x="36194" y="44373"/>
                      <a:pt x="46125" y="34442"/>
                      <a:pt x="46141" y="22201"/>
                    </a:cubicBezTo>
                    <a:cubicBezTo>
                      <a:pt x="46141" y="13217"/>
                      <a:pt x="40734" y="5131"/>
                      <a:pt x="32440" y="1698"/>
                    </a:cubicBezTo>
                    <a:cubicBezTo>
                      <a:pt x="29693" y="555"/>
                      <a:pt x="26808" y="0"/>
                      <a:pt x="239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4"/>
              <p:cNvSpPr/>
              <p:nvPr/>
            </p:nvSpPr>
            <p:spPr>
              <a:xfrm>
                <a:off x="4234950" y="1147475"/>
                <a:ext cx="85450" cy="119850"/>
              </a:xfrm>
              <a:custGeom>
                <a:rect b="b" l="l" r="r" t="t"/>
                <a:pathLst>
                  <a:path extrusionOk="0" h="4794" w="3418">
                    <a:moveTo>
                      <a:pt x="885" y="0"/>
                    </a:moveTo>
                    <a:cubicBezTo>
                      <a:pt x="617" y="0"/>
                      <a:pt x="384" y="154"/>
                      <a:pt x="225" y="513"/>
                    </a:cubicBezTo>
                    <a:cubicBezTo>
                      <a:pt x="0" y="1010"/>
                      <a:pt x="1027" y="1668"/>
                      <a:pt x="1845" y="2663"/>
                    </a:cubicBezTo>
                    <a:cubicBezTo>
                      <a:pt x="2310" y="3272"/>
                      <a:pt x="2663" y="3946"/>
                      <a:pt x="2920" y="4684"/>
                    </a:cubicBezTo>
                    <a:cubicBezTo>
                      <a:pt x="2945" y="4760"/>
                      <a:pt x="3010" y="4793"/>
                      <a:pt x="3082" y="4793"/>
                    </a:cubicBezTo>
                    <a:cubicBezTo>
                      <a:pt x="3192" y="4793"/>
                      <a:pt x="3318" y="4714"/>
                      <a:pt x="3337" y="4588"/>
                    </a:cubicBezTo>
                    <a:cubicBezTo>
                      <a:pt x="3417" y="4155"/>
                      <a:pt x="3417" y="3722"/>
                      <a:pt x="3337" y="3288"/>
                    </a:cubicBezTo>
                    <a:cubicBezTo>
                      <a:pt x="3078" y="1720"/>
                      <a:pt x="1783" y="0"/>
                      <a:pt x="8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4"/>
              <p:cNvSpPr/>
              <p:nvPr/>
            </p:nvSpPr>
            <p:spPr>
              <a:xfrm>
                <a:off x="4227725" y="1140050"/>
                <a:ext cx="100300" cy="134975"/>
              </a:xfrm>
              <a:custGeom>
                <a:rect b="b" l="l" r="r" t="t"/>
                <a:pathLst>
                  <a:path extrusionOk="0" h="5399" w="4012">
                    <a:moveTo>
                      <a:pt x="1236" y="601"/>
                    </a:moveTo>
                    <a:cubicBezTo>
                      <a:pt x="1942" y="698"/>
                      <a:pt x="3097" y="2190"/>
                      <a:pt x="3353" y="3650"/>
                    </a:cubicBezTo>
                    <a:cubicBezTo>
                      <a:pt x="3385" y="3954"/>
                      <a:pt x="3401" y="4259"/>
                      <a:pt x="3385" y="4548"/>
                    </a:cubicBezTo>
                    <a:cubicBezTo>
                      <a:pt x="3129" y="3922"/>
                      <a:pt x="2776" y="3313"/>
                      <a:pt x="2359" y="2783"/>
                    </a:cubicBezTo>
                    <a:cubicBezTo>
                      <a:pt x="2102" y="2462"/>
                      <a:pt x="1813" y="2141"/>
                      <a:pt x="1508" y="1853"/>
                    </a:cubicBezTo>
                    <a:cubicBezTo>
                      <a:pt x="1187" y="1548"/>
                      <a:pt x="722" y="1083"/>
                      <a:pt x="786" y="938"/>
                    </a:cubicBezTo>
                    <a:cubicBezTo>
                      <a:pt x="915" y="665"/>
                      <a:pt x="1059" y="601"/>
                      <a:pt x="1171" y="601"/>
                    </a:cubicBezTo>
                    <a:close/>
                    <a:moveTo>
                      <a:pt x="1177" y="0"/>
                    </a:moveTo>
                    <a:cubicBezTo>
                      <a:pt x="895" y="0"/>
                      <a:pt x="488" y="116"/>
                      <a:pt x="225" y="698"/>
                    </a:cubicBezTo>
                    <a:cubicBezTo>
                      <a:pt x="0" y="1211"/>
                      <a:pt x="482" y="1676"/>
                      <a:pt x="1075" y="2286"/>
                    </a:cubicBezTo>
                    <a:cubicBezTo>
                      <a:pt x="1332" y="2543"/>
                      <a:pt x="1637" y="2831"/>
                      <a:pt x="1893" y="3152"/>
                    </a:cubicBezTo>
                    <a:cubicBezTo>
                      <a:pt x="2343" y="3746"/>
                      <a:pt x="2680" y="4388"/>
                      <a:pt x="2920" y="5077"/>
                    </a:cubicBezTo>
                    <a:cubicBezTo>
                      <a:pt x="2984" y="5270"/>
                      <a:pt x="3177" y="5398"/>
                      <a:pt x="3385" y="5398"/>
                    </a:cubicBezTo>
                    <a:lnTo>
                      <a:pt x="3418" y="5398"/>
                    </a:lnTo>
                    <a:cubicBezTo>
                      <a:pt x="3674" y="5382"/>
                      <a:pt x="3883" y="5206"/>
                      <a:pt x="3931" y="4949"/>
                    </a:cubicBezTo>
                    <a:cubicBezTo>
                      <a:pt x="4011" y="4484"/>
                      <a:pt x="4011" y="4019"/>
                      <a:pt x="3931" y="3553"/>
                    </a:cubicBezTo>
                    <a:cubicBezTo>
                      <a:pt x="3642" y="1901"/>
                      <a:pt x="2343" y="136"/>
                      <a:pt x="1300" y="8"/>
                    </a:cubicBezTo>
                    <a:cubicBezTo>
                      <a:pt x="1263" y="3"/>
                      <a:pt x="1221" y="0"/>
                      <a:pt x="1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4"/>
              <p:cNvSpPr/>
              <p:nvPr/>
            </p:nvSpPr>
            <p:spPr>
              <a:xfrm>
                <a:off x="4214075" y="1204900"/>
                <a:ext cx="57375" cy="75325"/>
              </a:xfrm>
              <a:custGeom>
                <a:rect b="b" l="l" r="r" t="t"/>
                <a:pathLst>
                  <a:path extrusionOk="0" h="3013" w="2295">
                    <a:moveTo>
                      <a:pt x="797" y="1"/>
                    </a:moveTo>
                    <a:cubicBezTo>
                      <a:pt x="576" y="1"/>
                      <a:pt x="369" y="119"/>
                      <a:pt x="209" y="398"/>
                    </a:cubicBezTo>
                    <a:cubicBezTo>
                      <a:pt x="1" y="751"/>
                      <a:pt x="707" y="1104"/>
                      <a:pt x="1220" y="1697"/>
                    </a:cubicBezTo>
                    <a:cubicBezTo>
                      <a:pt x="1509" y="2066"/>
                      <a:pt x="1733" y="2499"/>
                      <a:pt x="1862" y="2949"/>
                    </a:cubicBezTo>
                    <a:cubicBezTo>
                      <a:pt x="1873" y="2994"/>
                      <a:pt x="1908" y="3013"/>
                      <a:pt x="1950" y="3013"/>
                    </a:cubicBezTo>
                    <a:cubicBezTo>
                      <a:pt x="2030" y="3013"/>
                      <a:pt x="2135" y="2946"/>
                      <a:pt x="2167" y="2852"/>
                    </a:cubicBezTo>
                    <a:cubicBezTo>
                      <a:pt x="2247" y="2580"/>
                      <a:pt x="2295" y="2291"/>
                      <a:pt x="2279" y="2002"/>
                    </a:cubicBezTo>
                    <a:cubicBezTo>
                      <a:pt x="2207" y="1010"/>
                      <a:pt x="1441" y="1"/>
                      <a:pt x="7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4"/>
              <p:cNvSpPr/>
              <p:nvPr/>
            </p:nvSpPr>
            <p:spPr>
              <a:xfrm>
                <a:off x="4206450" y="1197425"/>
                <a:ext cx="72625" cy="90425"/>
              </a:xfrm>
              <a:custGeom>
                <a:rect b="b" l="l" r="r" t="t"/>
                <a:pathLst>
                  <a:path extrusionOk="0" h="3617" w="2905">
                    <a:moveTo>
                      <a:pt x="1085" y="602"/>
                    </a:moveTo>
                    <a:cubicBezTo>
                      <a:pt x="1117" y="602"/>
                      <a:pt x="1146" y="608"/>
                      <a:pt x="1172" y="617"/>
                    </a:cubicBezTo>
                    <a:cubicBezTo>
                      <a:pt x="1621" y="713"/>
                      <a:pt x="2215" y="1499"/>
                      <a:pt x="2263" y="2317"/>
                    </a:cubicBezTo>
                    <a:cubicBezTo>
                      <a:pt x="2279" y="2429"/>
                      <a:pt x="2279" y="2542"/>
                      <a:pt x="2263" y="2654"/>
                    </a:cubicBezTo>
                    <a:cubicBezTo>
                      <a:pt x="2135" y="2349"/>
                      <a:pt x="1958" y="2060"/>
                      <a:pt x="1750" y="1804"/>
                    </a:cubicBezTo>
                    <a:cubicBezTo>
                      <a:pt x="1573" y="1611"/>
                      <a:pt x="1381" y="1419"/>
                      <a:pt x="1188" y="1242"/>
                    </a:cubicBezTo>
                    <a:cubicBezTo>
                      <a:pt x="1028" y="1130"/>
                      <a:pt x="899" y="986"/>
                      <a:pt x="787" y="825"/>
                    </a:cubicBezTo>
                    <a:cubicBezTo>
                      <a:pt x="893" y="649"/>
                      <a:pt x="999" y="602"/>
                      <a:pt x="1085" y="602"/>
                    </a:cubicBezTo>
                    <a:close/>
                    <a:moveTo>
                      <a:pt x="1130" y="1"/>
                    </a:moveTo>
                    <a:cubicBezTo>
                      <a:pt x="766" y="1"/>
                      <a:pt x="420" y="214"/>
                      <a:pt x="258" y="552"/>
                    </a:cubicBezTo>
                    <a:cubicBezTo>
                      <a:pt x="1" y="986"/>
                      <a:pt x="402" y="1355"/>
                      <a:pt x="803" y="1691"/>
                    </a:cubicBezTo>
                    <a:cubicBezTo>
                      <a:pt x="980" y="1852"/>
                      <a:pt x="1156" y="2012"/>
                      <a:pt x="1317" y="2189"/>
                    </a:cubicBezTo>
                    <a:cubicBezTo>
                      <a:pt x="1573" y="2526"/>
                      <a:pt x="1766" y="2911"/>
                      <a:pt x="1878" y="3328"/>
                    </a:cubicBezTo>
                    <a:cubicBezTo>
                      <a:pt x="1926" y="3504"/>
                      <a:pt x="2071" y="3617"/>
                      <a:pt x="2247" y="3617"/>
                    </a:cubicBezTo>
                    <a:cubicBezTo>
                      <a:pt x="2488" y="3617"/>
                      <a:pt x="2696" y="3472"/>
                      <a:pt x="2776" y="3248"/>
                    </a:cubicBezTo>
                    <a:cubicBezTo>
                      <a:pt x="2873" y="2943"/>
                      <a:pt x="2905" y="2606"/>
                      <a:pt x="2889" y="2285"/>
                    </a:cubicBezTo>
                    <a:cubicBezTo>
                      <a:pt x="2825" y="1258"/>
                      <a:pt x="2087" y="199"/>
                      <a:pt x="1333" y="23"/>
                    </a:cubicBezTo>
                    <a:cubicBezTo>
                      <a:pt x="1265" y="8"/>
                      <a:pt x="1198" y="1"/>
                      <a:pt x="11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4"/>
              <p:cNvSpPr/>
              <p:nvPr/>
            </p:nvSpPr>
            <p:spPr>
              <a:xfrm>
                <a:off x="3764875" y="982200"/>
                <a:ext cx="15250" cy="1062500"/>
              </a:xfrm>
              <a:custGeom>
                <a:rect b="b" l="l" r="r" t="t"/>
                <a:pathLst>
                  <a:path extrusionOk="0" h="42500" w="610">
                    <a:moveTo>
                      <a:pt x="0" y="1"/>
                    </a:moveTo>
                    <a:lnTo>
                      <a:pt x="0" y="42500"/>
                    </a:lnTo>
                    <a:lnTo>
                      <a:pt x="610" y="42500"/>
                    </a:lnTo>
                    <a:lnTo>
                      <a:pt x="6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4"/>
              <p:cNvSpPr/>
              <p:nvPr/>
            </p:nvSpPr>
            <p:spPr>
              <a:xfrm>
                <a:off x="4022375" y="982200"/>
                <a:ext cx="15250" cy="1062500"/>
              </a:xfrm>
              <a:custGeom>
                <a:rect b="b" l="l" r="r" t="t"/>
                <a:pathLst>
                  <a:path extrusionOk="0" h="42500" w="610">
                    <a:moveTo>
                      <a:pt x="0" y="1"/>
                    </a:moveTo>
                    <a:lnTo>
                      <a:pt x="0" y="42500"/>
                    </a:lnTo>
                    <a:lnTo>
                      <a:pt x="610" y="42500"/>
                    </a:lnTo>
                    <a:lnTo>
                      <a:pt x="6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4"/>
              <p:cNvSpPr/>
              <p:nvPr/>
            </p:nvSpPr>
            <p:spPr>
              <a:xfrm>
                <a:off x="3446800" y="1357625"/>
                <a:ext cx="890450" cy="434000"/>
              </a:xfrm>
              <a:custGeom>
                <a:rect b="b" l="l" r="r" t="t"/>
                <a:pathLst>
                  <a:path extrusionOk="0" h="17360" w="35618">
                    <a:moveTo>
                      <a:pt x="17809" y="0"/>
                    </a:moveTo>
                    <a:cubicBezTo>
                      <a:pt x="7092" y="0"/>
                      <a:pt x="1" y="3851"/>
                      <a:pt x="1" y="6867"/>
                    </a:cubicBezTo>
                    <a:lnTo>
                      <a:pt x="1" y="11904"/>
                    </a:lnTo>
                    <a:cubicBezTo>
                      <a:pt x="1" y="14921"/>
                      <a:pt x="2439" y="17359"/>
                      <a:pt x="5439" y="17359"/>
                    </a:cubicBezTo>
                    <a:cubicBezTo>
                      <a:pt x="5439" y="17359"/>
                      <a:pt x="14552" y="16092"/>
                      <a:pt x="17665" y="16092"/>
                    </a:cubicBezTo>
                    <a:cubicBezTo>
                      <a:pt x="20761" y="16092"/>
                      <a:pt x="30194" y="17359"/>
                      <a:pt x="30194" y="17359"/>
                    </a:cubicBezTo>
                    <a:cubicBezTo>
                      <a:pt x="33195" y="17343"/>
                      <a:pt x="35617" y="14905"/>
                      <a:pt x="35617" y="11904"/>
                    </a:cubicBezTo>
                    <a:lnTo>
                      <a:pt x="35617" y="6867"/>
                    </a:lnTo>
                    <a:cubicBezTo>
                      <a:pt x="35617" y="3867"/>
                      <a:pt x="27900" y="0"/>
                      <a:pt x="17809" y="0"/>
                    </a:cubicBezTo>
                    <a:close/>
                  </a:path>
                </a:pathLst>
              </a:custGeom>
              <a:solidFill>
                <a:srgbClr val="ECF5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4"/>
              <p:cNvSpPr/>
              <p:nvPr/>
            </p:nvSpPr>
            <p:spPr>
              <a:xfrm>
                <a:off x="3439575" y="1350400"/>
                <a:ext cx="905275" cy="448425"/>
              </a:xfrm>
              <a:custGeom>
                <a:rect b="b" l="l" r="r" t="t"/>
                <a:pathLst>
                  <a:path extrusionOk="0" h="17937" w="36211">
                    <a:moveTo>
                      <a:pt x="18114" y="594"/>
                    </a:moveTo>
                    <a:cubicBezTo>
                      <a:pt x="28269" y="594"/>
                      <a:pt x="35617" y="4509"/>
                      <a:pt x="35617" y="7156"/>
                    </a:cubicBezTo>
                    <a:lnTo>
                      <a:pt x="35617" y="12193"/>
                    </a:lnTo>
                    <a:cubicBezTo>
                      <a:pt x="35601" y="15017"/>
                      <a:pt x="33323" y="17311"/>
                      <a:pt x="30499" y="17327"/>
                    </a:cubicBezTo>
                    <a:cubicBezTo>
                      <a:pt x="29890" y="17247"/>
                      <a:pt x="20986" y="16060"/>
                      <a:pt x="17954" y="16060"/>
                    </a:cubicBezTo>
                    <a:cubicBezTo>
                      <a:pt x="14921" y="16076"/>
                      <a:pt x="6306" y="17247"/>
                      <a:pt x="5712" y="17327"/>
                    </a:cubicBezTo>
                    <a:cubicBezTo>
                      <a:pt x="2889" y="17311"/>
                      <a:pt x="611" y="15017"/>
                      <a:pt x="594" y="12193"/>
                    </a:cubicBezTo>
                    <a:lnTo>
                      <a:pt x="594" y="7156"/>
                    </a:lnTo>
                    <a:cubicBezTo>
                      <a:pt x="594" y="4477"/>
                      <a:pt x="7413" y="594"/>
                      <a:pt x="18114" y="594"/>
                    </a:cubicBezTo>
                    <a:close/>
                    <a:moveTo>
                      <a:pt x="18098" y="0"/>
                    </a:moveTo>
                    <a:cubicBezTo>
                      <a:pt x="13189" y="0"/>
                      <a:pt x="8552" y="819"/>
                      <a:pt x="5071" y="2327"/>
                    </a:cubicBezTo>
                    <a:cubicBezTo>
                      <a:pt x="1894" y="3690"/>
                      <a:pt x="1" y="5487"/>
                      <a:pt x="1" y="7156"/>
                    </a:cubicBezTo>
                    <a:lnTo>
                      <a:pt x="1" y="12193"/>
                    </a:lnTo>
                    <a:cubicBezTo>
                      <a:pt x="1" y="15354"/>
                      <a:pt x="2568" y="17921"/>
                      <a:pt x="5728" y="17937"/>
                    </a:cubicBezTo>
                    <a:lnTo>
                      <a:pt x="5777" y="17937"/>
                    </a:lnTo>
                    <a:cubicBezTo>
                      <a:pt x="5873" y="17921"/>
                      <a:pt x="14905" y="16670"/>
                      <a:pt x="17954" y="16670"/>
                    </a:cubicBezTo>
                    <a:cubicBezTo>
                      <a:pt x="20986" y="16670"/>
                      <a:pt x="30339" y="17921"/>
                      <a:pt x="30435" y="17937"/>
                    </a:cubicBezTo>
                    <a:lnTo>
                      <a:pt x="30483" y="17937"/>
                    </a:lnTo>
                    <a:cubicBezTo>
                      <a:pt x="33644" y="17921"/>
                      <a:pt x="36211" y="15354"/>
                      <a:pt x="36211" y="12193"/>
                    </a:cubicBezTo>
                    <a:lnTo>
                      <a:pt x="36211" y="7156"/>
                    </a:lnTo>
                    <a:cubicBezTo>
                      <a:pt x="36211" y="3835"/>
                      <a:pt x="28302" y="0"/>
                      <a:pt x="180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4"/>
              <p:cNvSpPr/>
              <p:nvPr/>
            </p:nvSpPr>
            <p:spPr>
              <a:xfrm>
                <a:off x="3501250" y="1500925"/>
                <a:ext cx="76325" cy="217600"/>
              </a:xfrm>
              <a:custGeom>
                <a:rect b="b" l="l" r="r" t="t"/>
                <a:pathLst>
                  <a:path extrusionOk="0" h="8704" w="3053">
                    <a:moveTo>
                      <a:pt x="1778" y="0"/>
                    </a:moveTo>
                    <a:cubicBezTo>
                      <a:pt x="369" y="0"/>
                      <a:pt x="0" y="4134"/>
                      <a:pt x="983" y="6830"/>
                    </a:cubicBezTo>
                    <a:cubicBezTo>
                      <a:pt x="1208" y="7456"/>
                      <a:pt x="1545" y="8049"/>
                      <a:pt x="1946" y="8595"/>
                    </a:cubicBezTo>
                    <a:cubicBezTo>
                      <a:pt x="2011" y="8671"/>
                      <a:pt x="2096" y="8703"/>
                      <a:pt x="2179" y="8703"/>
                    </a:cubicBezTo>
                    <a:cubicBezTo>
                      <a:pt x="2361" y="8703"/>
                      <a:pt x="2535" y="8547"/>
                      <a:pt x="2491" y="8338"/>
                    </a:cubicBezTo>
                    <a:cubicBezTo>
                      <a:pt x="2235" y="7119"/>
                      <a:pt x="2138" y="5868"/>
                      <a:pt x="2203" y="4632"/>
                    </a:cubicBezTo>
                    <a:cubicBezTo>
                      <a:pt x="2379" y="2563"/>
                      <a:pt x="3053" y="734"/>
                      <a:pt x="2443" y="268"/>
                    </a:cubicBezTo>
                    <a:cubicBezTo>
                      <a:pt x="2201" y="84"/>
                      <a:pt x="1979" y="0"/>
                      <a:pt x="1778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4"/>
              <p:cNvSpPr/>
              <p:nvPr/>
            </p:nvSpPr>
            <p:spPr>
              <a:xfrm>
                <a:off x="3498550" y="1147475"/>
                <a:ext cx="85050" cy="119850"/>
              </a:xfrm>
              <a:custGeom>
                <a:rect b="b" l="l" r="r" t="t"/>
                <a:pathLst>
                  <a:path extrusionOk="0" h="4794" w="3402">
                    <a:moveTo>
                      <a:pt x="2526" y="0"/>
                    </a:moveTo>
                    <a:cubicBezTo>
                      <a:pt x="1624" y="0"/>
                      <a:pt x="336" y="1720"/>
                      <a:pt x="64" y="3288"/>
                    </a:cubicBezTo>
                    <a:cubicBezTo>
                      <a:pt x="0" y="3722"/>
                      <a:pt x="0" y="4155"/>
                      <a:pt x="64" y="4588"/>
                    </a:cubicBezTo>
                    <a:cubicBezTo>
                      <a:pt x="84" y="4714"/>
                      <a:pt x="209" y="4793"/>
                      <a:pt x="320" y="4793"/>
                    </a:cubicBezTo>
                    <a:cubicBezTo>
                      <a:pt x="391" y="4793"/>
                      <a:pt x="456" y="4760"/>
                      <a:pt x="482" y="4684"/>
                    </a:cubicBezTo>
                    <a:cubicBezTo>
                      <a:pt x="738" y="3946"/>
                      <a:pt x="1091" y="3272"/>
                      <a:pt x="1573" y="2663"/>
                    </a:cubicBezTo>
                    <a:cubicBezTo>
                      <a:pt x="2391" y="1668"/>
                      <a:pt x="3401" y="1010"/>
                      <a:pt x="3193" y="513"/>
                    </a:cubicBezTo>
                    <a:cubicBezTo>
                      <a:pt x="3030" y="154"/>
                      <a:pt x="2795" y="0"/>
                      <a:pt x="2526" y="0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4"/>
              <p:cNvSpPr/>
              <p:nvPr/>
            </p:nvSpPr>
            <p:spPr>
              <a:xfrm>
                <a:off x="3547475" y="1204900"/>
                <a:ext cx="56975" cy="75325"/>
              </a:xfrm>
              <a:custGeom>
                <a:rect b="b" l="l" r="r" t="t"/>
                <a:pathLst>
                  <a:path extrusionOk="0" h="3013" w="2279">
                    <a:moveTo>
                      <a:pt x="1483" y="1"/>
                    </a:moveTo>
                    <a:cubicBezTo>
                      <a:pt x="839" y="1"/>
                      <a:pt x="76" y="1010"/>
                      <a:pt x="17" y="2002"/>
                    </a:cubicBezTo>
                    <a:cubicBezTo>
                      <a:pt x="1" y="2291"/>
                      <a:pt x="33" y="2580"/>
                      <a:pt x="113" y="2852"/>
                    </a:cubicBezTo>
                    <a:cubicBezTo>
                      <a:pt x="144" y="2946"/>
                      <a:pt x="257" y="3013"/>
                      <a:pt x="341" y="3013"/>
                    </a:cubicBezTo>
                    <a:cubicBezTo>
                      <a:pt x="386" y="3013"/>
                      <a:pt x="423" y="2994"/>
                      <a:pt x="434" y="2949"/>
                    </a:cubicBezTo>
                    <a:cubicBezTo>
                      <a:pt x="546" y="2499"/>
                      <a:pt x="771" y="2066"/>
                      <a:pt x="1059" y="1697"/>
                    </a:cubicBezTo>
                    <a:cubicBezTo>
                      <a:pt x="1573" y="1104"/>
                      <a:pt x="2279" y="751"/>
                      <a:pt x="2070" y="398"/>
                    </a:cubicBezTo>
                    <a:cubicBezTo>
                      <a:pt x="1910" y="119"/>
                      <a:pt x="1704" y="1"/>
                      <a:pt x="1483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4"/>
              <p:cNvSpPr/>
              <p:nvPr/>
            </p:nvSpPr>
            <p:spPr>
              <a:xfrm>
                <a:off x="3360975" y="965525"/>
                <a:ext cx="718375" cy="1095425"/>
              </a:xfrm>
              <a:custGeom>
                <a:rect b="b" l="l" r="r" t="t"/>
                <a:pathLst>
                  <a:path extrusionOk="0" h="43817" w="28735">
                    <a:moveTo>
                      <a:pt x="21849" y="0"/>
                    </a:moveTo>
                    <a:cubicBezTo>
                      <a:pt x="10211" y="0"/>
                      <a:pt x="0" y="9431"/>
                      <a:pt x="0" y="21909"/>
                    </a:cubicBezTo>
                    <a:cubicBezTo>
                      <a:pt x="0" y="28936"/>
                      <a:pt x="3369" y="35530"/>
                      <a:pt x="9049" y="39653"/>
                    </a:cubicBezTo>
                    <a:cubicBezTo>
                      <a:pt x="12835" y="42394"/>
                      <a:pt x="17337" y="43816"/>
                      <a:pt x="21890" y="43816"/>
                    </a:cubicBezTo>
                    <a:cubicBezTo>
                      <a:pt x="24187" y="43816"/>
                      <a:pt x="26497" y="43454"/>
                      <a:pt x="28734" y="42717"/>
                    </a:cubicBezTo>
                    <a:cubicBezTo>
                      <a:pt x="23376" y="40937"/>
                      <a:pt x="18900" y="37166"/>
                      <a:pt x="16236" y="32193"/>
                    </a:cubicBezTo>
                    <a:cubicBezTo>
                      <a:pt x="12787" y="32562"/>
                      <a:pt x="9145" y="33059"/>
                      <a:pt x="9145" y="33059"/>
                    </a:cubicBezTo>
                    <a:cubicBezTo>
                      <a:pt x="6145" y="33059"/>
                      <a:pt x="3706" y="30621"/>
                      <a:pt x="3706" y="27620"/>
                    </a:cubicBezTo>
                    <a:lnTo>
                      <a:pt x="3706" y="22567"/>
                    </a:lnTo>
                    <a:cubicBezTo>
                      <a:pt x="3706" y="20289"/>
                      <a:pt x="7781" y="17529"/>
                      <a:pt x="14407" y="16326"/>
                    </a:cubicBezTo>
                    <a:cubicBezTo>
                      <a:pt x="16317" y="9171"/>
                      <a:pt x="21691" y="3443"/>
                      <a:pt x="28734" y="1117"/>
                    </a:cubicBezTo>
                    <a:cubicBezTo>
                      <a:pt x="26428" y="357"/>
                      <a:pt x="24111" y="0"/>
                      <a:pt x="21849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34"/>
              <p:cNvSpPr/>
              <p:nvPr/>
            </p:nvSpPr>
            <p:spPr>
              <a:xfrm>
                <a:off x="3762450" y="497175"/>
                <a:ext cx="198175" cy="201075"/>
              </a:xfrm>
              <a:custGeom>
                <a:rect b="b" l="l" r="r" t="t"/>
                <a:pathLst>
                  <a:path extrusionOk="0" h="8043" w="7927">
                    <a:moveTo>
                      <a:pt x="5678" y="0"/>
                    </a:moveTo>
                    <a:cubicBezTo>
                      <a:pt x="5116" y="0"/>
                      <a:pt x="4554" y="370"/>
                      <a:pt x="4397" y="1000"/>
                    </a:cubicBezTo>
                    <a:lnTo>
                      <a:pt x="3996" y="2636"/>
                    </a:lnTo>
                    <a:lnTo>
                      <a:pt x="2295" y="1385"/>
                    </a:lnTo>
                    <a:cubicBezTo>
                      <a:pt x="2075" y="1217"/>
                      <a:pt x="1815" y="1132"/>
                      <a:pt x="1554" y="1132"/>
                    </a:cubicBezTo>
                    <a:cubicBezTo>
                      <a:pt x="1341" y="1132"/>
                      <a:pt x="1126" y="1189"/>
                      <a:pt x="931" y="1305"/>
                    </a:cubicBezTo>
                    <a:lnTo>
                      <a:pt x="851" y="1353"/>
                    </a:lnTo>
                    <a:cubicBezTo>
                      <a:pt x="1" y="1946"/>
                      <a:pt x="225" y="3294"/>
                      <a:pt x="1220" y="3647"/>
                    </a:cubicBezTo>
                    <a:lnTo>
                      <a:pt x="2825" y="4192"/>
                    </a:lnTo>
                    <a:lnTo>
                      <a:pt x="1284" y="5957"/>
                    </a:lnTo>
                    <a:cubicBezTo>
                      <a:pt x="1108" y="6166"/>
                      <a:pt x="996" y="6422"/>
                      <a:pt x="963" y="6695"/>
                    </a:cubicBezTo>
                    <a:cubicBezTo>
                      <a:pt x="947" y="6872"/>
                      <a:pt x="980" y="7048"/>
                      <a:pt x="1044" y="7209"/>
                    </a:cubicBezTo>
                    <a:cubicBezTo>
                      <a:pt x="1233" y="7760"/>
                      <a:pt x="1728" y="8043"/>
                      <a:pt x="2232" y="8043"/>
                    </a:cubicBezTo>
                    <a:cubicBezTo>
                      <a:pt x="2667" y="8043"/>
                      <a:pt x="3110" y="7832"/>
                      <a:pt x="3370" y="7401"/>
                    </a:cubicBezTo>
                    <a:lnTo>
                      <a:pt x="4541" y="5380"/>
                    </a:lnTo>
                    <a:lnTo>
                      <a:pt x="5680" y="6583"/>
                    </a:lnTo>
                    <a:cubicBezTo>
                      <a:pt x="5911" y="6823"/>
                      <a:pt x="6221" y="6948"/>
                      <a:pt x="6533" y="6948"/>
                    </a:cubicBezTo>
                    <a:cubicBezTo>
                      <a:pt x="6743" y="6948"/>
                      <a:pt x="6953" y="6891"/>
                      <a:pt x="7140" y="6775"/>
                    </a:cubicBezTo>
                    <a:cubicBezTo>
                      <a:pt x="7172" y="6759"/>
                      <a:pt x="7188" y="6743"/>
                      <a:pt x="7220" y="6727"/>
                    </a:cubicBezTo>
                    <a:cubicBezTo>
                      <a:pt x="7926" y="6166"/>
                      <a:pt x="7894" y="5075"/>
                      <a:pt x="7156" y="4561"/>
                    </a:cubicBezTo>
                    <a:lnTo>
                      <a:pt x="5488" y="3390"/>
                    </a:lnTo>
                    <a:lnTo>
                      <a:pt x="6659" y="1850"/>
                    </a:lnTo>
                    <a:cubicBezTo>
                      <a:pt x="6948" y="1465"/>
                      <a:pt x="6964" y="936"/>
                      <a:pt x="6707" y="535"/>
                    </a:cubicBezTo>
                    <a:lnTo>
                      <a:pt x="6643" y="470"/>
                    </a:lnTo>
                    <a:cubicBezTo>
                      <a:pt x="6388" y="148"/>
                      <a:pt x="6033" y="0"/>
                      <a:pt x="56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34"/>
              <p:cNvSpPr/>
              <p:nvPr/>
            </p:nvSpPr>
            <p:spPr>
              <a:xfrm>
                <a:off x="3761250" y="489950"/>
                <a:ext cx="202175" cy="215925"/>
              </a:xfrm>
              <a:custGeom>
                <a:rect b="b" l="l" r="r" t="t"/>
                <a:pathLst>
                  <a:path extrusionOk="0" h="8637" w="8087">
                    <a:moveTo>
                      <a:pt x="5739" y="599"/>
                    </a:moveTo>
                    <a:cubicBezTo>
                      <a:pt x="6014" y="599"/>
                      <a:pt x="6279" y="727"/>
                      <a:pt x="6466" y="952"/>
                    </a:cubicBezTo>
                    <a:cubicBezTo>
                      <a:pt x="6466" y="968"/>
                      <a:pt x="6482" y="984"/>
                      <a:pt x="6498" y="1016"/>
                    </a:cubicBezTo>
                    <a:cubicBezTo>
                      <a:pt x="6691" y="1305"/>
                      <a:pt x="6675" y="1690"/>
                      <a:pt x="6450" y="1963"/>
                    </a:cubicBezTo>
                    <a:lnTo>
                      <a:pt x="5119" y="3743"/>
                    </a:lnTo>
                    <a:lnTo>
                      <a:pt x="7028" y="5123"/>
                    </a:lnTo>
                    <a:cubicBezTo>
                      <a:pt x="7301" y="5316"/>
                      <a:pt x="7461" y="5637"/>
                      <a:pt x="7477" y="5973"/>
                    </a:cubicBezTo>
                    <a:cubicBezTo>
                      <a:pt x="7477" y="6294"/>
                      <a:pt x="7333" y="6599"/>
                      <a:pt x="7076" y="6776"/>
                    </a:cubicBezTo>
                    <a:lnTo>
                      <a:pt x="7012" y="6824"/>
                    </a:lnTo>
                    <a:cubicBezTo>
                      <a:pt x="6874" y="6905"/>
                      <a:pt x="6721" y="6945"/>
                      <a:pt x="6569" y="6945"/>
                    </a:cubicBezTo>
                    <a:cubicBezTo>
                      <a:pt x="6334" y="6945"/>
                      <a:pt x="6103" y="6849"/>
                      <a:pt x="5937" y="6663"/>
                    </a:cubicBezTo>
                    <a:lnTo>
                      <a:pt x="4541" y="5171"/>
                    </a:lnTo>
                    <a:lnTo>
                      <a:pt x="3145" y="7546"/>
                    </a:lnTo>
                    <a:cubicBezTo>
                      <a:pt x="2972" y="7848"/>
                      <a:pt x="2631" y="8034"/>
                      <a:pt x="2285" y="8034"/>
                    </a:cubicBezTo>
                    <a:cubicBezTo>
                      <a:pt x="2245" y="8034"/>
                      <a:pt x="2206" y="8032"/>
                      <a:pt x="2167" y="8027"/>
                    </a:cubicBezTo>
                    <a:cubicBezTo>
                      <a:pt x="1798" y="7995"/>
                      <a:pt x="1477" y="7754"/>
                      <a:pt x="1364" y="7401"/>
                    </a:cubicBezTo>
                    <a:cubicBezTo>
                      <a:pt x="1236" y="7080"/>
                      <a:pt x="1316" y="6711"/>
                      <a:pt x="1557" y="6455"/>
                    </a:cubicBezTo>
                    <a:lnTo>
                      <a:pt x="3386" y="4353"/>
                    </a:lnTo>
                    <a:lnTo>
                      <a:pt x="1364" y="3647"/>
                    </a:lnTo>
                    <a:cubicBezTo>
                      <a:pt x="995" y="3519"/>
                      <a:pt x="723" y="3198"/>
                      <a:pt x="675" y="2813"/>
                    </a:cubicBezTo>
                    <a:cubicBezTo>
                      <a:pt x="626" y="2444"/>
                      <a:pt x="787" y="2091"/>
                      <a:pt x="1076" y="1882"/>
                    </a:cubicBezTo>
                    <a:lnTo>
                      <a:pt x="1140" y="1850"/>
                    </a:lnTo>
                    <a:cubicBezTo>
                      <a:pt x="1268" y="1770"/>
                      <a:pt x="1429" y="1722"/>
                      <a:pt x="1589" y="1722"/>
                    </a:cubicBezTo>
                    <a:cubicBezTo>
                      <a:pt x="1798" y="1722"/>
                      <a:pt x="2006" y="1802"/>
                      <a:pt x="2183" y="1931"/>
                    </a:cubicBezTo>
                    <a:lnTo>
                      <a:pt x="4236" y="3455"/>
                    </a:lnTo>
                    <a:lnTo>
                      <a:pt x="4734" y="1369"/>
                    </a:lnTo>
                    <a:cubicBezTo>
                      <a:pt x="4830" y="1000"/>
                      <a:pt x="5119" y="711"/>
                      <a:pt x="5504" y="631"/>
                    </a:cubicBezTo>
                    <a:cubicBezTo>
                      <a:pt x="5582" y="610"/>
                      <a:pt x="5661" y="599"/>
                      <a:pt x="5739" y="599"/>
                    </a:cubicBezTo>
                    <a:close/>
                    <a:moveTo>
                      <a:pt x="5715" y="0"/>
                    </a:moveTo>
                    <a:cubicBezTo>
                      <a:pt x="5602" y="0"/>
                      <a:pt x="5488" y="12"/>
                      <a:pt x="5375" y="37"/>
                    </a:cubicBezTo>
                    <a:cubicBezTo>
                      <a:pt x="4782" y="166"/>
                      <a:pt x="4300" y="631"/>
                      <a:pt x="4156" y="1241"/>
                    </a:cubicBezTo>
                    <a:lnTo>
                      <a:pt x="3867" y="2428"/>
                    </a:lnTo>
                    <a:lnTo>
                      <a:pt x="2536" y="1449"/>
                    </a:lnTo>
                    <a:cubicBezTo>
                      <a:pt x="2259" y="1235"/>
                      <a:pt x="1927" y="1125"/>
                      <a:pt x="1596" y="1125"/>
                    </a:cubicBezTo>
                    <a:cubicBezTo>
                      <a:pt x="1333" y="1125"/>
                      <a:pt x="1070" y="1195"/>
                      <a:pt x="835" y="1337"/>
                    </a:cubicBezTo>
                    <a:lnTo>
                      <a:pt x="739" y="1401"/>
                    </a:lnTo>
                    <a:cubicBezTo>
                      <a:pt x="257" y="1738"/>
                      <a:pt x="1" y="2316"/>
                      <a:pt x="97" y="2893"/>
                    </a:cubicBezTo>
                    <a:cubicBezTo>
                      <a:pt x="177" y="3503"/>
                      <a:pt x="594" y="4016"/>
                      <a:pt x="1172" y="4225"/>
                    </a:cubicBezTo>
                    <a:lnTo>
                      <a:pt x="2359" y="4626"/>
                    </a:lnTo>
                    <a:lnTo>
                      <a:pt x="1124" y="6070"/>
                    </a:lnTo>
                    <a:cubicBezTo>
                      <a:pt x="883" y="6310"/>
                      <a:pt x="755" y="6631"/>
                      <a:pt x="723" y="6968"/>
                    </a:cubicBezTo>
                    <a:cubicBezTo>
                      <a:pt x="707" y="7177"/>
                      <a:pt x="723" y="7401"/>
                      <a:pt x="803" y="7610"/>
                    </a:cubicBezTo>
                    <a:cubicBezTo>
                      <a:pt x="995" y="8171"/>
                      <a:pt x="1525" y="8572"/>
                      <a:pt x="2118" y="8637"/>
                    </a:cubicBezTo>
                    <a:lnTo>
                      <a:pt x="2279" y="8637"/>
                    </a:lnTo>
                    <a:cubicBezTo>
                      <a:pt x="2856" y="8637"/>
                      <a:pt x="3386" y="8332"/>
                      <a:pt x="3675" y="7834"/>
                    </a:cubicBezTo>
                    <a:lnTo>
                      <a:pt x="4653" y="6166"/>
                    </a:lnTo>
                    <a:lnTo>
                      <a:pt x="5520" y="7080"/>
                    </a:lnTo>
                    <a:cubicBezTo>
                      <a:pt x="5796" y="7386"/>
                      <a:pt x="6181" y="7544"/>
                      <a:pt x="6572" y="7544"/>
                    </a:cubicBezTo>
                    <a:cubicBezTo>
                      <a:pt x="6839" y="7544"/>
                      <a:pt x="7108" y="7471"/>
                      <a:pt x="7349" y="7321"/>
                    </a:cubicBezTo>
                    <a:lnTo>
                      <a:pt x="7429" y="7257"/>
                    </a:lnTo>
                    <a:cubicBezTo>
                      <a:pt x="7846" y="6952"/>
                      <a:pt x="8087" y="6471"/>
                      <a:pt x="8071" y="5957"/>
                    </a:cubicBezTo>
                    <a:cubicBezTo>
                      <a:pt x="8071" y="5428"/>
                      <a:pt x="7814" y="4931"/>
                      <a:pt x="7381" y="4626"/>
                    </a:cubicBezTo>
                    <a:lnTo>
                      <a:pt x="5969" y="3615"/>
                    </a:lnTo>
                    <a:lnTo>
                      <a:pt x="6948" y="2316"/>
                    </a:lnTo>
                    <a:cubicBezTo>
                      <a:pt x="7317" y="1834"/>
                      <a:pt x="7349" y="1176"/>
                      <a:pt x="6996" y="663"/>
                    </a:cubicBezTo>
                    <a:lnTo>
                      <a:pt x="6932" y="583"/>
                    </a:lnTo>
                    <a:cubicBezTo>
                      <a:pt x="6634" y="208"/>
                      <a:pt x="6181" y="0"/>
                      <a:pt x="571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34"/>
              <p:cNvSpPr/>
              <p:nvPr/>
            </p:nvSpPr>
            <p:spPr>
              <a:xfrm>
                <a:off x="3765675" y="496075"/>
                <a:ext cx="169675" cy="90675"/>
              </a:xfrm>
              <a:custGeom>
                <a:rect b="b" l="l" r="r" t="t"/>
                <a:pathLst>
                  <a:path extrusionOk="0" h="3627" w="6787">
                    <a:moveTo>
                      <a:pt x="5523" y="1"/>
                    </a:moveTo>
                    <a:cubicBezTo>
                      <a:pt x="4960" y="1"/>
                      <a:pt x="4399" y="374"/>
                      <a:pt x="4252" y="1012"/>
                    </a:cubicBezTo>
                    <a:lnTo>
                      <a:pt x="3851" y="2632"/>
                    </a:lnTo>
                    <a:lnTo>
                      <a:pt x="2150" y="1381"/>
                    </a:lnTo>
                    <a:cubicBezTo>
                      <a:pt x="1926" y="1210"/>
                      <a:pt x="1662" y="1125"/>
                      <a:pt x="1397" y="1125"/>
                    </a:cubicBezTo>
                    <a:cubicBezTo>
                      <a:pt x="1187" y="1125"/>
                      <a:pt x="977" y="1178"/>
                      <a:pt x="786" y="1284"/>
                    </a:cubicBezTo>
                    <a:lnTo>
                      <a:pt x="706" y="1333"/>
                    </a:lnTo>
                    <a:cubicBezTo>
                      <a:pt x="145" y="1750"/>
                      <a:pt x="0" y="2536"/>
                      <a:pt x="401" y="3113"/>
                    </a:cubicBezTo>
                    <a:cubicBezTo>
                      <a:pt x="465" y="2792"/>
                      <a:pt x="642" y="2520"/>
                      <a:pt x="899" y="2327"/>
                    </a:cubicBezTo>
                    <a:lnTo>
                      <a:pt x="979" y="2279"/>
                    </a:lnTo>
                    <a:cubicBezTo>
                      <a:pt x="1170" y="2173"/>
                      <a:pt x="1383" y="2120"/>
                      <a:pt x="1594" y="2120"/>
                    </a:cubicBezTo>
                    <a:cubicBezTo>
                      <a:pt x="1862" y="2120"/>
                      <a:pt x="2127" y="2205"/>
                      <a:pt x="2343" y="2375"/>
                    </a:cubicBezTo>
                    <a:lnTo>
                      <a:pt x="4043" y="3627"/>
                    </a:lnTo>
                    <a:lnTo>
                      <a:pt x="4444" y="2006"/>
                    </a:lnTo>
                    <a:cubicBezTo>
                      <a:pt x="4593" y="1374"/>
                      <a:pt x="5161" y="1003"/>
                      <a:pt x="5730" y="1003"/>
                    </a:cubicBezTo>
                    <a:cubicBezTo>
                      <a:pt x="6084" y="1003"/>
                      <a:pt x="6438" y="1147"/>
                      <a:pt x="6690" y="1461"/>
                    </a:cubicBezTo>
                    <a:cubicBezTo>
                      <a:pt x="6787" y="1156"/>
                      <a:pt x="6738" y="819"/>
                      <a:pt x="6546" y="546"/>
                    </a:cubicBezTo>
                    <a:cubicBezTo>
                      <a:pt x="6530" y="514"/>
                      <a:pt x="6514" y="498"/>
                      <a:pt x="6498" y="482"/>
                    </a:cubicBezTo>
                    <a:cubicBezTo>
                      <a:pt x="6242" y="152"/>
                      <a:pt x="5882" y="1"/>
                      <a:pt x="5523" y="1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4"/>
              <p:cNvSpPr/>
              <p:nvPr/>
            </p:nvSpPr>
            <p:spPr>
              <a:xfrm>
                <a:off x="3784925" y="607600"/>
                <a:ext cx="173300" cy="89500"/>
              </a:xfrm>
              <a:custGeom>
                <a:rect b="b" l="l" r="r" t="t"/>
                <a:pathLst>
                  <a:path extrusionOk="0" h="3580" w="6932">
                    <a:moveTo>
                      <a:pt x="3450" y="0"/>
                    </a:moveTo>
                    <a:lnTo>
                      <a:pt x="2262" y="2005"/>
                    </a:lnTo>
                    <a:cubicBezTo>
                      <a:pt x="2010" y="2429"/>
                      <a:pt x="1576" y="2641"/>
                      <a:pt x="1143" y="2641"/>
                    </a:cubicBezTo>
                    <a:cubicBezTo>
                      <a:pt x="722" y="2641"/>
                      <a:pt x="301" y="2441"/>
                      <a:pt x="48" y="2038"/>
                    </a:cubicBezTo>
                    <a:cubicBezTo>
                      <a:pt x="32" y="2054"/>
                      <a:pt x="32" y="2054"/>
                      <a:pt x="48" y="2054"/>
                    </a:cubicBezTo>
                    <a:cubicBezTo>
                      <a:pt x="32" y="2118"/>
                      <a:pt x="16" y="2166"/>
                      <a:pt x="16" y="2230"/>
                    </a:cubicBezTo>
                    <a:cubicBezTo>
                      <a:pt x="0" y="2407"/>
                      <a:pt x="16" y="2583"/>
                      <a:pt x="81" y="2759"/>
                    </a:cubicBezTo>
                    <a:cubicBezTo>
                      <a:pt x="269" y="3300"/>
                      <a:pt x="766" y="3579"/>
                      <a:pt x="1270" y="3579"/>
                    </a:cubicBezTo>
                    <a:cubicBezTo>
                      <a:pt x="1709" y="3579"/>
                      <a:pt x="2153" y="3369"/>
                      <a:pt x="2407" y="2936"/>
                    </a:cubicBezTo>
                    <a:lnTo>
                      <a:pt x="3594" y="931"/>
                    </a:lnTo>
                    <a:lnTo>
                      <a:pt x="4733" y="2134"/>
                    </a:lnTo>
                    <a:cubicBezTo>
                      <a:pt x="4954" y="2374"/>
                      <a:pt x="5261" y="2499"/>
                      <a:pt x="5571" y="2499"/>
                    </a:cubicBezTo>
                    <a:cubicBezTo>
                      <a:pt x="5780" y="2499"/>
                      <a:pt x="5990" y="2442"/>
                      <a:pt x="6177" y="2326"/>
                    </a:cubicBezTo>
                    <a:lnTo>
                      <a:pt x="6257" y="2278"/>
                    </a:lnTo>
                    <a:cubicBezTo>
                      <a:pt x="6787" y="1877"/>
                      <a:pt x="6931" y="1139"/>
                      <a:pt x="6610" y="578"/>
                    </a:cubicBezTo>
                    <a:lnTo>
                      <a:pt x="6610" y="578"/>
                    </a:lnTo>
                    <a:cubicBezTo>
                      <a:pt x="6546" y="882"/>
                      <a:pt x="6370" y="1155"/>
                      <a:pt x="6113" y="1348"/>
                    </a:cubicBezTo>
                    <a:lnTo>
                      <a:pt x="6033" y="1396"/>
                    </a:lnTo>
                    <a:cubicBezTo>
                      <a:pt x="5846" y="1512"/>
                      <a:pt x="5635" y="1568"/>
                      <a:pt x="5427" y="1568"/>
                    </a:cubicBezTo>
                    <a:cubicBezTo>
                      <a:pt x="5116" y="1568"/>
                      <a:pt x="4809" y="1443"/>
                      <a:pt x="4589" y="1203"/>
                    </a:cubicBezTo>
                    <a:lnTo>
                      <a:pt x="3450" y="0"/>
                    </a:ln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4"/>
              <p:cNvSpPr/>
              <p:nvPr/>
            </p:nvSpPr>
            <p:spPr>
              <a:xfrm>
                <a:off x="3889600" y="506225"/>
                <a:ext cx="31600" cy="36500"/>
              </a:xfrm>
              <a:custGeom>
                <a:rect b="b" l="l" r="r" t="t"/>
                <a:pathLst>
                  <a:path extrusionOk="0" h="1460" w="1264">
                    <a:moveTo>
                      <a:pt x="574" y="1"/>
                    </a:moveTo>
                    <a:cubicBezTo>
                      <a:pt x="423" y="1"/>
                      <a:pt x="271" y="80"/>
                      <a:pt x="145" y="269"/>
                    </a:cubicBezTo>
                    <a:cubicBezTo>
                      <a:pt x="1" y="477"/>
                      <a:pt x="402" y="590"/>
                      <a:pt x="658" y="846"/>
                    </a:cubicBezTo>
                    <a:cubicBezTo>
                      <a:pt x="819" y="1007"/>
                      <a:pt x="931" y="1215"/>
                      <a:pt x="979" y="1440"/>
                    </a:cubicBezTo>
                    <a:cubicBezTo>
                      <a:pt x="979" y="1453"/>
                      <a:pt x="990" y="1459"/>
                      <a:pt x="1007" y="1459"/>
                    </a:cubicBezTo>
                    <a:cubicBezTo>
                      <a:pt x="1050" y="1459"/>
                      <a:pt x="1133" y="1418"/>
                      <a:pt x="1156" y="1360"/>
                    </a:cubicBezTo>
                    <a:cubicBezTo>
                      <a:pt x="1220" y="1199"/>
                      <a:pt x="1252" y="1055"/>
                      <a:pt x="1252" y="894"/>
                    </a:cubicBezTo>
                    <a:cubicBezTo>
                      <a:pt x="1263" y="424"/>
                      <a:pt x="923" y="1"/>
                      <a:pt x="574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4"/>
              <p:cNvSpPr/>
              <p:nvPr/>
            </p:nvSpPr>
            <p:spPr>
              <a:xfrm>
                <a:off x="3880775" y="528025"/>
                <a:ext cx="23300" cy="27125"/>
              </a:xfrm>
              <a:custGeom>
                <a:rect b="b" l="l" r="r" t="t"/>
                <a:pathLst>
                  <a:path extrusionOk="0" h="1085" w="932">
                    <a:moveTo>
                      <a:pt x="413" y="0"/>
                    </a:moveTo>
                    <a:cubicBezTo>
                      <a:pt x="301" y="0"/>
                      <a:pt x="189" y="59"/>
                      <a:pt x="97" y="199"/>
                    </a:cubicBezTo>
                    <a:cubicBezTo>
                      <a:pt x="1" y="343"/>
                      <a:pt x="289" y="440"/>
                      <a:pt x="482" y="632"/>
                    </a:cubicBezTo>
                    <a:cubicBezTo>
                      <a:pt x="594" y="744"/>
                      <a:pt x="675" y="905"/>
                      <a:pt x="707" y="1065"/>
                    </a:cubicBezTo>
                    <a:cubicBezTo>
                      <a:pt x="707" y="1079"/>
                      <a:pt x="716" y="1085"/>
                      <a:pt x="729" y="1085"/>
                    </a:cubicBezTo>
                    <a:cubicBezTo>
                      <a:pt x="764" y="1085"/>
                      <a:pt x="828" y="1047"/>
                      <a:pt x="851" y="1001"/>
                    </a:cubicBezTo>
                    <a:cubicBezTo>
                      <a:pt x="899" y="889"/>
                      <a:pt x="915" y="777"/>
                      <a:pt x="931" y="664"/>
                    </a:cubicBezTo>
                    <a:cubicBezTo>
                      <a:pt x="931" y="317"/>
                      <a:pt x="673" y="0"/>
                      <a:pt x="413" y="0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43"/>
          <p:cNvSpPr txBox="1"/>
          <p:nvPr>
            <p:ph type="title"/>
          </p:nvPr>
        </p:nvSpPr>
        <p:spPr>
          <a:xfrm>
            <a:off x="4024444" y="200762"/>
            <a:ext cx="4389000" cy="11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Heuristics</a:t>
            </a:r>
            <a:endParaRPr/>
          </a:p>
        </p:txBody>
      </p:sp>
      <p:sp>
        <p:nvSpPr>
          <p:cNvPr id="902" name="Google Shape;902;p43"/>
          <p:cNvSpPr txBox="1"/>
          <p:nvPr>
            <p:ph idx="1" type="subTitle"/>
          </p:nvPr>
        </p:nvSpPr>
        <p:spPr>
          <a:xfrm>
            <a:off x="4024450" y="1192521"/>
            <a:ext cx="4389000" cy="3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game should be “paced to apply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pressure but not frustrate the player”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Examinability: The players should not be hindered to examine the area required by the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play.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Adaptability: The system should be adaptable to the player in terms of the setup.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Feedback: Feedback and feedthrough should be adapted to the possibilities of tabletop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games, used adequately and provided to the players when appropriate.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“The game takes the player emotionally to the level of personal involvement (e.g., shock, threat, excitement, reward and punishment)”.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3" name="Google Shape;903;p43"/>
          <p:cNvPicPr preferRelativeResize="0"/>
          <p:nvPr/>
        </p:nvPicPr>
        <p:blipFill rotWithShape="1">
          <a:blip r:embed="rId3">
            <a:alphaModFix/>
          </a:blip>
          <a:srcRect b="26822" l="26878" r="10350" t="8669"/>
          <a:stretch/>
        </p:blipFill>
        <p:spPr>
          <a:xfrm flipH="1">
            <a:off x="600259" y="945434"/>
            <a:ext cx="3194400" cy="326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04" name="Google Shape;904;p43"/>
          <p:cNvSpPr/>
          <p:nvPr/>
        </p:nvSpPr>
        <p:spPr>
          <a:xfrm>
            <a:off x="4148907" y="578050"/>
            <a:ext cx="2106337" cy="35239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Heuristics</a:t>
            </a:r>
          </a:p>
        </p:txBody>
      </p:sp>
      <p:pic>
        <p:nvPicPr>
          <p:cNvPr id="905" name="Google Shape;905;p43"/>
          <p:cNvPicPr preferRelativeResize="0"/>
          <p:nvPr/>
        </p:nvPicPr>
        <p:blipFill rotWithShape="1">
          <a:blip r:embed="rId4">
            <a:alphaModFix amt="63000"/>
          </a:blip>
          <a:srcRect b="3622" l="67227" r="858" t="37753"/>
          <a:stretch/>
        </p:blipFill>
        <p:spPr>
          <a:xfrm flipH="1">
            <a:off x="600248" y="925182"/>
            <a:ext cx="3194400" cy="33009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906" name="Google Shape;906;p43"/>
          <p:cNvGrpSpPr/>
          <p:nvPr/>
        </p:nvGrpSpPr>
        <p:grpSpPr>
          <a:xfrm>
            <a:off x="5543617" y="4853018"/>
            <a:ext cx="436718" cy="466420"/>
            <a:chOff x="3761250" y="489950"/>
            <a:chExt cx="202175" cy="215925"/>
          </a:xfrm>
        </p:grpSpPr>
        <p:sp>
          <p:nvSpPr>
            <p:cNvPr id="907" name="Google Shape;907;p43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3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" name="Google Shape;913;p43"/>
          <p:cNvGrpSpPr/>
          <p:nvPr/>
        </p:nvGrpSpPr>
        <p:grpSpPr>
          <a:xfrm>
            <a:off x="2173185" y="310809"/>
            <a:ext cx="485252" cy="448380"/>
            <a:chOff x="8814275" y="969810"/>
            <a:chExt cx="254325" cy="235000"/>
          </a:xfrm>
        </p:grpSpPr>
        <p:sp>
          <p:nvSpPr>
            <p:cNvPr id="914" name="Google Shape;914;p43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" name="Google Shape;919;p43"/>
          <p:cNvGrpSpPr/>
          <p:nvPr/>
        </p:nvGrpSpPr>
        <p:grpSpPr>
          <a:xfrm>
            <a:off x="8539044" y="1660315"/>
            <a:ext cx="485266" cy="487265"/>
            <a:chOff x="3132175" y="631198"/>
            <a:chExt cx="224650" cy="225575"/>
          </a:xfrm>
        </p:grpSpPr>
        <p:sp>
          <p:nvSpPr>
            <p:cNvPr id="920" name="Google Shape;920;p43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" name="Google Shape;925;p43"/>
          <p:cNvGrpSpPr/>
          <p:nvPr/>
        </p:nvGrpSpPr>
        <p:grpSpPr>
          <a:xfrm>
            <a:off x="192099" y="3113420"/>
            <a:ext cx="408151" cy="366569"/>
            <a:chOff x="918350" y="494075"/>
            <a:chExt cx="188950" cy="169700"/>
          </a:xfrm>
        </p:grpSpPr>
        <p:sp>
          <p:nvSpPr>
            <p:cNvPr id="926" name="Google Shape;926;p43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cxnSp>
        <p:nvCxnSpPr>
          <p:cNvPr id="934" name="Google Shape;934;p44"/>
          <p:cNvCxnSpPr/>
          <p:nvPr/>
        </p:nvCxnSpPr>
        <p:spPr>
          <a:xfrm>
            <a:off x="722400" y="2950581"/>
            <a:ext cx="7699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35" name="Google Shape;935;p44"/>
          <p:cNvGrpSpPr/>
          <p:nvPr/>
        </p:nvGrpSpPr>
        <p:grpSpPr>
          <a:xfrm>
            <a:off x="3314445" y="2376121"/>
            <a:ext cx="615897" cy="914406"/>
            <a:chOff x="3237875" y="1045998"/>
            <a:chExt cx="1153150" cy="1712050"/>
          </a:xfrm>
        </p:grpSpPr>
        <p:sp>
          <p:nvSpPr>
            <p:cNvPr id="936" name="Google Shape;936;p44"/>
            <p:cNvSpPr/>
            <p:nvPr/>
          </p:nvSpPr>
          <p:spPr>
            <a:xfrm>
              <a:off x="3380925" y="2595448"/>
              <a:ext cx="897300" cy="162600"/>
            </a:xfrm>
            <a:prstGeom prst="ellipse">
              <a:avLst/>
            </a:prstGeom>
            <a:solidFill>
              <a:schemeClr val="accent4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7" name="Google Shape;937;p44"/>
            <p:cNvGrpSpPr/>
            <p:nvPr/>
          </p:nvGrpSpPr>
          <p:grpSpPr>
            <a:xfrm>
              <a:off x="3237875" y="1045998"/>
              <a:ext cx="1153150" cy="1647400"/>
              <a:chOff x="2081500" y="528850"/>
              <a:chExt cx="1153150" cy="1647400"/>
            </a:xfrm>
          </p:grpSpPr>
          <p:sp>
            <p:nvSpPr>
              <p:cNvPr id="938" name="Google Shape;938;p44"/>
              <p:cNvSpPr/>
              <p:nvPr/>
            </p:nvSpPr>
            <p:spPr>
              <a:xfrm>
                <a:off x="2641425" y="648500"/>
                <a:ext cx="59375" cy="413150"/>
              </a:xfrm>
              <a:custGeom>
                <a:rect b="b" l="l" r="r" t="t"/>
                <a:pathLst>
                  <a:path extrusionOk="0" h="16526" w="2375">
                    <a:moveTo>
                      <a:pt x="337" y="0"/>
                    </a:moveTo>
                    <a:lnTo>
                      <a:pt x="0" y="498"/>
                    </a:lnTo>
                    <a:cubicBezTo>
                      <a:pt x="706" y="979"/>
                      <a:pt x="1653" y="4990"/>
                      <a:pt x="1701" y="8792"/>
                    </a:cubicBezTo>
                    <a:cubicBezTo>
                      <a:pt x="1781" y="13910"/>
                      <a:pt x="610" y="15466"/>
                      <a:pt x="177" y="16044"/>
                    </a:cubicBezTo>
                    <a:lnTo>
                      <a:pt x="81" y="16172"/>
                    </a:lnTo>
                    <a:lnTo>
                      <a:pt x="562" y="16525"/>
                    </a:lnTo>
                    <a:lnTo>
                      <a:pt x="642" y="16413"/>
                    </a:lnTo>
                    <a:cubicBezTo>
                      <a:pt x="1123" y="15771"/>
                      <a:pt x="2375" y="14103"/>
                      <a:pt x="2311" y="8776"/>
                    </a:cubicBezTo>
                    <a:cubicBezTo>
                      <a:pt x="2263" y="5247"/>
                      <a:pt x="1412" y="738"/>
                      <a:pt x="3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44"/>
              <p:cNvSpPr/>
              <p:nvPr/>
            </p:nvSpPr>
            <p:spPr>
              <a:xfrm>
                <a:off x="2747200" y="1906200"/>
                <a:ext cx="322200" cy="262525"/>
              </a:xfrm>
              <a:custGeom>
                <a:rect b="b" l="l" r="r" t="t"/>
                <a:pathLst>
                  <a:path extrusionOk="0" h="10501" w="12888">
                    <a:moveTo>
                      <a:pt x="7636" y="0"/>
                    </a:moveTo>
                    <a:cubicBezTo>
                      <a:pt x="4093" y="0"/>
                      <a:pt x="0" y="602"/>
                      <a:pt x="37" y="1625"/>
                    </a:cubicBezTo>
                    <a:cubicBezTo>
                      <a:pt x="69" y="3069"/>
                      <a:pt x="133" y="7385"/>
                      <a:pt x="133" y="7385"/>
                    </a:cubicBezTo>
                    <a:cubicBezTo>
                      <a:pt x="211" y="9132"/>
                      <a:pt x="1640" y="10500"/>
                      <a:pt x="3371" y="10500"/>
                    </a:cubicBezTo>
                    <a:cubicBezTo>
                      <a:pt x="3420" y="10500"/>
                      <a:pt x="3469" y="10499"/>
                      <a:pt x="3518" y="10497"/>
                    </a:cubicBezTo>
                    <a:lnTo>
                      <a:pt x="9695" y="10256"/>
                    </a:lnTo>
                    <a:cubicBezTo>
                      <a:pt x="11492" y="10176"/>
                      <a:pt x="12888" y="8668"/>
                      <a:pt x="12808" y="6871"/>
                    </a:cubicBezTo>
                    <a:cubicBezTo>
                      <a:pt x="12808" y="6871"/>
                      <a:pt x="12743" y="2555"/>
                      <a:pt x="12711" y="1112"/>
                    </a:cubicBezTo>
                    <a:cubicBezTo>
                      <a:pt x="12684" y="345"/>
                      <a:pt x="10317" y="0"/>
                      <a:pt x="76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44"/>
              <p:cNvSpPr/>
              <p:nvPr/>
            </p:nvSpPr>
            <p:spPr>
              <a:xfrm>
                <a:off x="2739275" y="1898625"/>
                <a:ext cx="337750" cy="277625"/>
              </a:xfrm>
              <a:custGeom>
                <a:rect b="b" l="l" r="r" t="t"/>
                <a:pathLst>
                  <a:path extrusionOk="0" h="11105" w="13510">
                    <a:moveTo>
                      <a:pt x="8070" y="627"/>
                    </a:moveTo>
                    <a:cubicBezTo>
                      <a:pt x="11291" y="627"/>
                      <a:pt x="12723" y="1142"/>
                      <a:pt x="12723" y="1447"/>
                    </a:cubicBezTo>
                    <a:cubicBezTo>
                      <a:pt x="12756" y="2858"/>
                      <a:pt x="12836" y="7158"/>
                      <a:pt x="12836" y="7206"/>
                    </a:cubicBezTo>
                    <a:cubicBezTo>
                      <a:pt x="12900" y="8827"/>
                      <a:pt x="11633" y="10190"/>
                      <a:pt x="10012" y="10271"/>
                    </a:cubicBezTo>
                    <a:lnTo>
                      <a:pt x="3819" y="10511"/>
                    </a:lnTo>
                    <a:cubicBezTo>
                      <a:pt x="3780" y="10513"/>
                      <a:pt x="3741" y="10514"/>
                      <a:pt x="3702" y="10514"/>
                    </a:cubicBezTo>
                    <a:cubicBezTo>
                      <a:pt x="2133" y="10514"/>
                      <a:pt x="833" y="9269"/>
                      <a:pt x="755" y="7688"/>
                    </a:cubicBezTo>
                    <a:cubicBezTo>
                      <a:pt x="755" y="7655"/>
                      <a:pt x="691" y="3356"/>
                      <a:pt x="643" y="1928"/>
                    </a:cubicBezTo>
                    <a:cubicBezTo>
                      <a:pt x="627" y="1463"/>
                      <a:pt x="3033" y="773"/>
                      <a:pt x="6996" y="644"/>
                    </a:cubicBezTo>
                    <a:cubicBezTo>
                      <a:pt x="7374" y="632"/>
                      <a:pt x="7732" y="627"/>
                      <a:pt x="8070" y="627"/>
                    </a:cubicBezTo>
                    <a:close/>
                    <a:moveTo>
                      <a:pt x="8055" y="1"/>
                    </a:moveTo>
                    <a:cubicBezTo>
                      <a:pt x="7651" y="1"/>
                      <a:pt x="7283" y="9"/>
                      <a:pt x="6980" y="19"/>
                    </a:cubicBezTo>
                    <a:cubicBezTo>
                      <a:pt x="5809" y="51"/>
                      <a:pt x="1" y="308"/>
                      <a:pt x="49" y="1928"/>
                    </a:cubicBezTo>
                    <a:cubicBezTo>
                      <a:pt x="81" y="3356"/>
                      <a:pt x="161" y="7639"/>
                      <a:pt x="161" y="7704"/>
                    </a:cubicBezTo>
                    <a:cubicBezTo>
                      <a:pt x="226" y="9597"/>
                      <a:pt x="1798" y="11105"/>
                      <a:pt x="3691" y="11105"/>
                    </a:cubicBezTo>
                    <a:lnTo>
                      <a:pt x="3835" y="11105"/>
                    </a:lnTo>
                    <a:lnTo>
                      <a:pt x="10012" y="10848"/>
                    </a:lnTo>
                    <a:cubicBezTo>
                      <a:pt x="11969" y="10784"/>
                      <a:pt x="13510" y="9131"/>
                      <a:pt x="13429" y="7174"/>
                    </a:cubicBezTo>
                    <a:cubicBezTo>
                      <a:pt x="13429" y="7126"/>
                      <a:pt x="13365" y="2842"/>
                      <a:pt x="13317" y="1415"/>
                    </a:cubicBezTo>
                    <a:cubicBezTo>
                      <a:pt x="13290" y="215"/>
                      <a:pt x="10174" y="1"/>
                      <a:pt x="80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44"/>
              <p:cNvSpPr/>
              <p:nvPr/>
            </p:nvSpPr>
            <p:spPr>
              <a:xfrm>
                <a:off x="2291675" y="1906900"/>
                <a:ext cx="321100" cy="258925"/>
              </a:xfrm>
              <a:custGeom>
                <a:rect b="b" l="l" r="r" t="t"/>
                <a:pathLst>
                  <a:path extrusionOk="0" h="10357" w="12844">
                    <a:moveTo>
                      <a:pt x="6381" y="0"/>
                    </a:moveTo>
                    <a:cubicBezTo>
                      <a:pt x="3253" y="0"/>
                      <a:pt x="161" y="438"/>
                      <a:pt x="145" y="1324"/>
                    </a:cubicBezTo>
                    <a:cubicBezTo>
                      <a:pt x="129" y="2768"/>
                      <a:pt x="17" y="7084"/>
                      <a:pt x="17" y="7084"/>
                    </a:cubicBezTo>
                    <a:cubicBezTo>
                      <a:pt x="1" y="8881"/>
                      <a:pt x="1444" y="10325"/>
                      <a:pt x="3241" y="10341"/>
                    </a:cubicBezTo>
                    <a:lnTo>
                      <a:pt x="9434" y="10357"/>
                    </a:lnTo>
                    <a:cubicBezTo>
                      <a:pt x="9444" y="10357"/>
                      <a:pt x="9454" y="10357"/>
                      <a:pt x="9463" y="10357"/>
                    </a:cubicBezTo>
                    <a:cubicBezTo>
                      <a:pt x="11247" y="10357"/>
                      <a:pt x="12691" y="8903"/>
                      <a:pt x="12691" y="7132"/>
                    </a:cubicBezTo>
                    <a:cubicBezTo>
                      <a:pt x="12691" y="7132"/>
                      <a:pt x="12803" y="2800"/>
                      <a:pt x="12835" y="1372"/>
                    </a:cubicBezTo>
                    <a:cubicBezTo>
                      <a:pt x="12843" y="462"/>
                      <a:pt x="9593" y="0"/>
                      <a:pt x="63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44"/>
              <p:cNvSpPr/>
              <p:nvPr/>
            </p:nvSpPr>
            <p:spPr>
              <a:xfrm>
                <a:off x="2284050" y="1899625"/>
                <a:ext cx="336150" cy="273825"/>
              </a:xfrm>
              <a:custGeom>
                <a:rect b="b" l="l" r="r" t="t"/>
                <a:pathLst>
                  <a:path extrusionOk="0" h="10953" w="13446">
                    <a:moveTo>
                      <a:pt x="6710" y="582"/>
                    </a:moveTo>
                    <a:cubicBezTo>
                      <a:pt x="9186" y="582"/>
                      <a:pt x="11679" y="859"/>
                      <a:pt x="12595" y="1407"/>
                    </a:cubicBezTo>
                    <a:cubicBezTo>
                      <a:pt x="12771" y="1519"/>
                      <a:pt x="12835" y="1599"/>
                      <a:pt x="12835" y="1647"/>
                    </a:cubicBezTo>
                    <a:cubicBezTo>
                      <a:pt x="12819" y="3075"/>
                      <a:pt x="12691" y="7359"/>
                      <a:pt x="12691" y="7423"/>
                    </a:cubicBezTo>
                    <a:cubicBezTo>
                      <a:pt x="12691" y="9043"/>
                      <a:pt x="11375" y="10343"/>
                      <a:pt x="9755" y="10343"/>
                    </a:cubicBezTo>
                    <a:lnTo>
                      <a:pt x="9739" y="10343"/>
                    </a:lnTo>
                    <a:lnTo>
                      <a:pt x="3546" y="10327"/>
                    </a:lnTo>
                    <a:cubicBezTo>
                      <a:pt x="1926" y="10327"/>
                      <a:pt x="610" y="9011"/>
                      <a:pt x="610" y="7375"/>
                    </a:cubicBezTo>
                    <a:cubicBezTo>
                      <a:pt x="610" y="7343"/>
                      <a:pt x="739" y="3043"/>
                      <a:pt x="755" y="1615"/>
                    </a:cubicBezTo>
                    <a:cubicBezTo>
                      <a:pt x="755" y="1567"/>
                      <a:pt x="835" y="1471"/>
                      <a:pt x="1027" y="1359"/>
                    </a:cubicBezTo>
                    <a:cubicBezTo>
                      <a:pt x="1956" y="839"/>
                      <a:pt x="4325" y="582"/>
                      <a:pt x="6710" y="582"/>
                    </a:cubicBezTo>
                    <a:close/>
                    <a:moveTo>
                      <a:pt x="6669" y="0"/>
                    </a:moveTo>
                    <a:cubicBezTo>
                      <a:pt x="4188" y="0"/>
                      <a:pt x="1733" y="273"/>
                      <a:pt x="739" y="829"/>
                    </a:cubicBezTo>
                    <a:cubicBezTo>
                      <a:pt x="354" y="1038"/>
                      <a:pt x="161" y="1310"/>
                      <a:pt x="161" y="1615"/>
                    </a:cubicBezTo>
                    <a:cubicBezTo>
                      <a:pt x="129" y="3027"/>
                      <a:pt x="17" y="7327"/>
                      <a:pt x="17" y="7375"/>
                    </a:cubicBezTo>
                    <a:cubicBezTo>
                      <a:pt x="1" y="9332"/>
                      <a:pt x="1589" y="10920"/>
                      <a:pt x="3546" y="10936"/>
                    </a:cubicBezTo>
                    <a:lnTo>
                      <a:pt x="9739" y="10952"/>
                    </a:lnTo>
                    <a:lnTo>
                      <a:pt x="9755" y="10952"/>
                    </a:lnTo>
                    <a:cubicBezTo>
                      <a:pt x="11696" y="10952"/>
                      <a:pt x="13285" y="9380"/>
                      <a:pt x="13301" y="7423"/>
                    </a:cubicBezTo>
                    <a:cubicBezTo>
                      <a:pt x="13301" y="7375"/>
                      <a:pt x="13413" y="3091"/>
                      <a:pt x="13445" y="1663"/>
                    </a:cubicBezTo>
                    <a:cubicBezTo>
                      <a:pt x="13445" y="1359"/>
                      <a:pt x="13269" y="1102"/>
                      <a:pt x="12900" y="893"/>
                    </a:cubicBezTo>
                    <a:cubicBezTo>
                      <a:pt x="11905" y="302"/>
                      <a:pt x="9273" y="0"/>
                      <a:pt x="66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44"/>
              <p:cNvSpPr/>
              <p:nvPr/>
            </p:nvSpPr>
            <p:spPr>
              <a:xfrm>
                <a:off x="2132450" y="991025"/>
                <a:ext cx="1094975" cy="1094575"/>
              </a:xfrm>
              <a:custGeom>
                <a:rect b="b" l="l" r="r" t="t"/>
                <a:pathLst>
                  <a:path extrusionOk="0" h="43783" w="43799">
                    <a:moveTo>
                      <a:pt x="21900" y="1"/>
                    </a:moveTo>
                    <a:cubicBezTo>
                      <a:pt x="9803" y="1"/>
                      <a:pt x="0" y="9803"/>
                      <a:pt x="0" y="21900"/>
                    </a:cubicBezTo>
                    <a:cubicBezTo>
                      <a:pt x="0" y="33980"/>
                      <a:pt x="9803" y="43783"/>
                      <a:pt x="21900" y="43783"/>
                    </a:cubicBezTo>
                    <a:cubicBezTo>
                      <a:pt x="33996" y="43783"/>
                      <a:pt x="43799" y="33980"/>
                      <a:pt x="43799" y="21900"/>
                    </a:cubicBezTo>
                    <a:cubicBezTo>
                      <a:pt x="43799" y="9803"/>
                      <a:pt x="33996" y="1"/>
                      <a:pt x="219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44"/>
              <p:cNvSpPr/>
              <p:nvPr/>
            </p:nvSpPr>
            <p:spPr>
              <a:xfrm>
                <a:off x="2081500" y="983350"/>
                <a:ext cx="1153150" cy="1109875"/>
              </a:xfrm>
              <a:custGeom>
                <a:rect b="b" l="l" r="r" t="t"/>
                <a:pathLst>
                  <a:path extrusionOk="0" h="44395" w="46126">
                    <a:moveTo>
                      <a:pt x="23938" y="612"/>
                    </a:moveTo>
                    <a:cubicBezTo>
                      <a:pt x="35858" y="612"/>
                      <a:pt x="45516" y="10270"/>
                      <a:pt x="45532" y="22207"/>
                    </a:cubicBezTo>
                    <a:cubicBezTo>
                      <a:pt x="45532" y="30934"/>
                      <a:pt x="40270" y="38812"/>
                      <a:pt x="32200" y="42149"/>
                    </a:cubicBezTo>
                    <a:cubicBezTo>
                      <a:pt x="29529" y="43253"/>
                      <a:pt x="26725" y="43790"/>
                      <a:pt x="23944" y="43790"/>
                    </a:cubicBezTo>
                    <a:cubicBezTo>
                      <a:pt x="18322" y="43790"/>
                      <a:pt x="12797" y="41596"/>
                      <a:pt x="8664" y="37464"/>
                    </a:cubicBezTo>
                    <a:cubicBezTo>
                      <a:pt x="2487" y="31303"/>
                      <a:pt x="642" y="22014"/>
                      <a:pt x="3980" y="13944"/>
                    </a:cubicBezTo>
                    <a:cubicBezTo>
                      <a:pt x="7317" y="5875"/>
                      <a:pt x="15194" y="612"/>
                      <a:pt x="23938" y="612"/>
                    </a:cubicBezTo>
                    <a:close/>
                    <a:moveTo>
                      <a:pt x="23947" y="1"/>
                    </a:moveTo>
                    <a:cubicBezTo>
                      <a:pt x="18168" y="1"/>
                      <a:pt x="12489" y="2259"/>
                      <a:pt x="8247" y="6500"/>
                    </a:cubicBezTo>
                    <a:cubicBezTo>
                      <a:pt x="1894" y="12853"/>
                      <a:pt x="1" y="22399"/>
                      <a:pt x="3434" y="30694"/>
                    </a:cubicBezTo>
                    <a:cubicBezTo>
                      <a:pt x="6867" y="38988"/>
                      <a:pt x="14953" y="44395"/>
                      <a:pt x="23938" y="44395"/>
                    </a:cubicBezTo>
                    <a:cubicBezTo>
                      <a:pt x="36179" y="44379"/>
                      <a:pt x="46110" y="34448"/>
                      <a:pt x="46126" y="22207"/>
                    </a:cubicBezTo>
                    <a:cubicBezTo>
                      <a:pt x="46126" y="13222"/>
                      <a:pt x="40719" y="5137"/>
                      <a:pt x="32425" y="1687"/>
                    </a:cubicBezTo>
                    <a:cubicBezTo>
                      <a:pt x="29682" y="552"/>
                      <a:pt x="26802" y="1"/>
                      <a:pt x="239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44"/>
              <p:cNvSpPr/>
              <p:nvPr/>
            </p:nvSpPr>
            <p:spPr>
              <a:xfrm>
                <a:off x="3013625" y="1173125"/>
                <a:ext cx="85050" cy="119875"/>
              </a:xfrm>
              <a:custGeom>
                <a:rect b="b" l="l" r="r" t="t"/>
                <a:pathLst>
                  <a:path extrusionOk="0" h="4795" w="3402">
                    <a:moveTo>
                      <a:pt x="879" y="1"/>
                    </a:moveTo>
                    <a:cubicBezTo>
                      <a:pt x="608" y="1"/>
                      <a:pt x="372" y="155"/>
                      <a:pt x="209" y="514"/>
                    </a:cubicBezTo>
                    <a:cubicBezTo>
                      <a:pt x="1" y="1011"/>
                      <a:pt x="1028" y="1669"/>
                      <a:pt x="1830" y="2663"/>
                    </a:cubicBezTo>
                    <a:cubicBezTo>
                      <a:pt x="2295" y="3273"/>
                      <a:pt x="2664" y="3947"/>
                      <a:pt x="2921" y="4685"/>
                    </a:cubicBezTo>
                    <a:cubicBezTo>
                      <a:pt x="2946" y="4761"/>
                      <a:pt x="3011" y="4794"/>
                      <a:pt x="3083" y="4794"/>
                    </a:cubicBezTo>
                    <a:cubicBezTo>
                      <a:pt x="3193" y="4794"/>
                      <a:pt x="3318" y="4715"/>
                      <a:pt x="3338" y="4589"/>
                    </a:cubicBezTo>
                    <a:cubicBezTo>
                      <a:pt x="3402" y="4155"/>
                      <a:pt x="3402" y="3722"/>
                      <a:pt x="3338" y="3289"/>
                    </a:cubicBezTo>
                    <a:cubicBezTo>
                      <a:pt x="3078" y="1721"/>
                      <a:pt x="1783" y="1"/>
                      <a:pt x="8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44"/>
              <p:cNvSpPr/>
              <p:nvPr/>
            </p:nvSpPr>
            <p:spPr>
              <a:xfrm>
                <a:off x="3006400" y="1165325"/>
                <a:ext cx="100300" cy="135000"/>
              </a:xfrm>
              <a:custGeom>
                <a:rect b="b" l="l" r="r" t="t"/>
                <a:pathLst>
                  <a:path extrusionOk="0" h="5400" w="4012">
                    <a:moveTo>
                      <a:pt x="1220" y="617"/>
                    </a:moveTo>
                    <a:cubicBezTo>
                      <a:pt x="1926" y="697"/>
                      <a:pt x="3081" y="2189"/>
                      <a:pt x="3338" y="3665"/>
                    </a:cubicBezTo>
                    <a:cubicBezTo>
                      <a:pt x="3386" y="3954"/>
                      <a:pt x="3386" y="4259"/>
                      <a:pt x="3370" y="4564"/>
                    </a:cubicBezTo>
                    <a:cubicBezTo>
                      <a:pt x="3113" y="3922"/>
                      <a:pt x="2776" y="3328"/>
                      <a:pt x="2359" y="2783"/>
                    </a:cubicBezTo>
                    <a:cubicBezTo>
                      <a:pt x="2087" y="2462"/>
                      <a:pt x="1798" y="2157"/>
                      <a:pt x="1509" y="1852"/>
                    </a:cubicBezTo>
                    <a:cubicBezTo>
                      <a:pt x="1188" y="1548"/>
                      <a:pt x="723" y="1082"/>
                      <a:pt x="787" y="938"/>
                    </a:cubicBezTo>
                    <a:cubicBezTo>
                      <a:pt x="915" y="665"/>
                      <a:pt x="1060" y="617"/>
                      <a:pt x="1172" y="617"/>
                    </a:cubicBezTo>
                    <a:close/>
                    <a:moveTo>
                      <a:pt x="1177" y="0"/>
                    </a:moveTo>
                    <a:cubicBezTo>
                      <a:pt x="895" y="0"/>
                      <a:pt x="489" y="115"/>
                      <a:pt x="226" y="697"/>
                    </a:cubicBezTo>
                    <a:cubicBezTo>
                      <a:pt x="1" y="1211"/>
                      <a:pt x="482" y="1692"/>
                      <a:pt x="1076" y="2286"/>
                    </a:cubicBezTo>
                    <a:cubicBezTo>
                      <a:pt x="1365" y="2558"/>
                      <a:pt x="1637" y="2863"/>
                      <a:pt x="1894" y="3168"/>
                    </a:cubicBezTo>
                    <a:cubicBezTo>
                      <a:pt x="2343" y="3746"/>
                      <a:pt x="2680" y="4387"/>
                      <a:pt x="2921" y="5093"/>
                    </a:cubicBezTo>
                    <a:cubicBezTo>
                      <a:pt x="2981" y="5275"/>
                      <a:pt x="3156" y="5399"/>
                      <a:pt x="3351" y="5399"/>
                    </a:cubicBezTo>
                    <a:cubicBezTo>
                      <a:pt x="3363" y="5399"/>
                      <a:pt x="3374" y="5399"/>
                      <a:pt x="3386" y="5398"/>
                    </a:cubicBezTo>
                    <a:lnTo>
                      <a:pt x="3418" y="5398"/>
                    </a:lnTo>
                    <a:cubicBezTo>
                      <a:pt x="3675" y="5382"/>
                      <a:pt x="3883" y="5205"/>
                      <a:pt x="3932" y="4949"/>
                    </a:cubicBezTo>
                    <a:cubicBezTo>
                      <a:pt x="4012" y="4500"/>
                      <a:pt x="4012" y="4018"/>
                      <a:pt x="3932" y="3553"/>
                    </a:cubicBezTo>
                    <a:cubicBezTo>
                      <a:pt x="3643" y="1901"/>
                      <a:pt x="2343" y="152"/>
                      <a:pt x="1300" y="7"/>
                    </a:cubicBezTo>
                    <a:cubicBezTo>
                      <a:pt x="1263" y="3"/>
                      <a:pt x="1222" y="0"/>
                      <a:pt x="1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44"/>
              <p:cNvSpPr/>
              <p:nvPr/>
            </p:nvSpPr>
            <p:spPr>
              <a:xfrm>
                <a:off x="2992775" y="1230575"/>
                <a:ext cx="56975" cy="75325"/>
              </a:xfrm>
              <a:custGeom>
                <a:rect b="b" l="l" r="r" t="t"/>
                <a:pathLst>
                  <a:path extrusionOk="0" h="3013" w="2279">
                    <a:moveTo>
                      <a:pt x="796" y="1"/>
                    </a:moveTo>
                    <a:cubicBezTo>
                      <a:pt x="575" y="1"/>
                      <a:pt x="369" y="119"/>
                      <a:pt x="209" y="398"/>
                    </a:cubicBezTo>
                    <a:cubicBezTo>
                      <a:pt x="0" y="750"/>
                      <a:pt x="706" y="1103"/>
                      <a:pt x="1220" y="1697"/>
                    </a:cubicBezTo>
                    <a:cubicBezTo>
                      <a:pt x="1509" y="2066"/>
                      <a:pt x="1733" y="2499"/>
                      <a:pt x="1845" y="2948"/>
                    </a:cubicBezTo>
                    <a:cubicBezTo>
                      <a:pt x="1857" y="2993"/>
                      <a:pt x="1893" y="3013"/>
                      <a:pt x="1939" y="3013"/>
                    </a:cubicBezTo>
                    <a:cubicBezTo>
                      <a:pt x="2022" y="3013"/>
                      <a:pt x="2135" y="2946"/>
                      <a:pt x="2166" y="2852"/>
                    </a:cubicBezTo>
                    <a:cubicBezTo>
                      <a:pt x="2247" y="2579"/>
                      <a:pt x="2279" y="2291"/>
                      <a:pt x="2263" y="2002"/>
                    </a:cubicBezTo>
                    <a:cubicBezTo>
                      <a:pt x="2203" y="1010"/>
                      <a:pt x="1440" y="1"/>
                      <a:pt x="79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44"/>
              <p:cNvSpPr/>
              <p:nvPr/>
            </p:nvSpPr>
            <p:spPr>
              <a:xfrm>
                <a:off x="2985150" y="1223100"/>
                <a:ext cx="72625" cy="90425"/>
              </a:xfrm>
              <a:custGeom>
                <a:rect b="b" l="l" r="r" t="t"/>
                <a:pathLst>
                  <a:path extrusionOk="0" h="3617" w="2905">
                    <a:moveTo>
                      <a:pt x="1085" y="601"/>
                    </a:moveTo>
                    <a:cubicBezTo>
                      <a:pt x="1117" y="601"/>
                      <a:pt x="1146" y="608"/>
                      <a:pt x="1172" y="616"/>
                    </a:cubicBezTo>
                    <a:cubicBezTo>
                      <a:pt x="1621" y="713"/>
                      <a:pt x="2215" y="1499"/>
                      <a:pt x="2263" y="2317"/>
                    </a:cubicBezTo>
                    <a:cubicBezTo>
                      <a:pt x="2279" y="2429"/>
                      <a:pt x="2279" y="2541"/>
                      <a:pt x="2263" y="2654"/>
                    </a:cubicBezTo>
                    <a:cubicBezTo>
                      <a:pt x="2134" y="2349"/>
                      <a:pt x="1958" y="2060"/>
                      <a:pt x="1749" y="1804"/>
                    </a:cubicBezTo>
                    <a:cubicBezTo>
                      <a:pt x="1573" y="1595"/>
                      <a:pt x="1380" y="1418"/>
                      <a:pt x="1172" y="1242"/>
                    </a:cubicBezTo>
                    <a:cubicBezTo>
                      <a:pt x="1027" y="1130"/>
                      <a:pt x="899" y="985"/>
                      <a:pt x="771" y="825"/>
                    </a:cubicBezTo>
                    <a:cubicBezTo>
                      <a:pt x="888" y="649"/>
                      <a:pt x="997" y="601"/>
                      <a:pt x="1085" y="601"/>
                    </a:cubicBezTo>
                    <a:close/>
                    <a:moveTo>
                      <a:pt x="1130" y="1"/>
                    </a:moveTo>
                    <a:cubicBezTo>
                      <a:pt x="766" y="1"/>
                      <a:pt x="420" y="213"/>
                      <a:pt x="257" y="552"/>
                    </a:cubicBezTo>
                    <a:cubicBezTo>
                      <a:pt x="1" y="985"/>
                      <a:pt x="402" y="1338"/>
                      <a:pt x="787" y="1691"/>
                    </a:cubicBezTo>
                    <a:cubicBezTo>
                      <a:pt x="979" y="1852"/>
                      <a:pt x="1140" y="2012"/>
                      <a:pt x="1300" y="2189"/>
                    </a:cubicBezTo>
                    <a:cubicBezTo>
                      <a:pt x="1573" y="2525"/>
                      <a:pt x="1765" y="2910"/>
                      <a:pt x="1878" y="3328"/>
                    </a:cubicBezTo>
                    <a:cubicBezTo>
                      <a:pt x="1926" y="3488"/>
                      <a:pt x="2070" y="3616"/>
                      <a:pt x="2247" y="3616"/>
                    </a:cubicBezTo>
                    <a:cubicBezTo>
                      <a:pt x="2487" y="3616"/>
                      <a:pt x="2696" y="3472"/>
                      <a:pt x="2760" y="3247"/>
                    </a:cubicBezTo>
                    <a:cubicBezTo>
                      <a:pt x="2856" y="2927"/>
                      <a:pt x="2905" y="2606"/>
                      <a:pt x="2888" y="2269"/>
                    </a:cubicBezTo>
                    <a:cubicBezTo>
                      <a:pt x="2808" y="1258"/>
                      <a:pt x="2086" y="199"/>
                      <a:pt x="1332" y="23"/>
                    </a:cubicBezTo>
                    <a:cubicBezTo>
                      <a:pt x="1265" y="8"/>
                      <a:pt x="1197" y="1"/>
                      <a:pt x="11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44"/>
              <p:cNvSpPr/>
              <p:nvPr/>
            </p:nvSpPr>
            <p:spPr>
              <a:xfrm>
                <a:off x="2543550" y="1007875"/>
                <a:ext cx="15275" cy="1062500"/>
              </a:xfrm>
              <a:custGeom>
                <a:rect b="b" l="l" r="r" t="t"/>
                <a:pathLst>
                  <a:path extrusionOk="0" h="42500" w="611">
                    <a:moveTo>
                      <a:pt x="1" y="0"/>
                    </a:moveTo>
                    <a:lnTo>
                      <a:pt x="1" y="42499"/>
                    </a:lnTo>
                    <a:lnTo>
                      <a:pt x="610" y="42499"/>
                    </a:lnTo>
                    <a:lnTo>
                      <a:pt x="61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44"/>
              <p:cNvSpPr/>
              <p:nvPr/>
            </p:nvSpPr>
            <p:spPr>
              <a:xfrm>
                <a:off x="2801050" y="1007875"/>
                <a:ext cx="14875" cy="1062500"/>
              </a:xfrm>
              <a:custGeom>
                <a:rect b="b" l="l" r="r" t="t"/>
                <a:pathLst>
                  <a:path extrusionOk="0" h="42500" w="595">
                    <a:moveTo>
                      <a:pt x="1" y="0"/>
                    </a:moveTo>
                    <a:lnTo>
                      <a:pt x="1" y="42499"/>
                    </a:lnTo>
                    <a:lnTo>
                      <a:pt x="594" y="42499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44"/>
              <p:cNvSpPr/>
              <p:nvPr/>
            </p:nvSpPr>
            <p:spPr>
              <a:xfrm>
                <a:off x="2225500" y="1383275"/>
                <a:ext cx="890425" cy="433600"/>
              </a:xfrm>
              <a:custGeom>
                <a:rect b="b" l="l" r="r" t="t"/>
                <a:pathLst>
                  <a:path extrusionOk="0" h="17344" w="35617">
                    <a:moveTo>
                      <a:pt x="17809" y="1"/>
                    </a:moveTo>
                    <a:cubicBezTo>
                      <a:pt x="7092" y="1"/>
                      <a:pt x="0" y="3851"/>
                      <a:pt x="0" y="6868"/>
                    </a:cubicBezTo>
                    <a:lnTo>
                      <a:pt x="0" y="11921"/>
                    </a:lnTo>
                    <a:cubicBezTo>
                      <a:pt x="16" y="14905"/>
                      <a:pt x="2439" y="17344"/>
                      <a:pt x="5439" y="17344"/>
                    </a:cubicBezTo>
                    <a:cubicBezTo>
                      <a:pt x="5439" y="17344"/>
                      <a:pt x="14552" y="16076"/>
                      <a:pt x="17648" y="16076"/>
                    </a:cubicBezTo>
                    <a:cubicBezTo>
                      <a:pt x="20761" y="16076"/>
                      <a:pt x="30178" y="17344"/>
                      <a:pt x="30178" y="17344"/>
                    </a:cubicBezTo>
                    <a:cubicBezTo>
                      <a:pt x="33178" y="17344"/>
                      <a:pt x="35617" y="14905"/>
                      <a:pt x="35617" y="11921"/>
                    </a:cubicBezTo>
                    <a:lnTo>
                      <a:pt x="35617" y="6868"/>
                    </a:lnTo>
                    <a:cubicBezTo>
                      <a:pt x="35617" y="3851"/>
                      <a:pt x="27900" y="1"/>
                      <a:pt x="17809" y="1"/>
                    </a:cubicBezTo>
                    <a:close/>
                  </a:path>
                </a:pathLst>
              </a:custGeom>
              <a:solidFill>
                <a:srgbClr val="ECF5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44"/>
              <p:cNvSpPr/>
              <p:nvPr/>
            </p:nvSpPr>
            <p:spPr>
              <a:xfrm>
                <a:off x="2218275" y="1376075"/>
                <a:ext cx="905275" cy="448425"/>
              </a:xfrm>
              <a:custGeom>
                <a:rect b="b" l="l" r="r" t="t"/>
                <a:pathLst>
                  <a:path extrusionOk="0" h="17937" w="36211">
                    <a:moveTo>
                      <a:pt x="18098" y="594"/>
                    </a:moveTo>
                    <a:cubicBezTo>
                      <a:pt x="28253" y="594"/>
                      <a:pt x="35601" y="4508"/>
                      <a:pt x="35601" y="7156"/>
                    </a:cubicBezTo>
                    <a:lnTo>
                      <a:pt x="35601" y="12209"/>
                    </a:lnTo>
                    <a:cubicBezTo>
                      <a:pt x="35601" y="15017"/>
                      <a:pt x="33307" y="17311"/>
                      <a:pt x="30499" y="17327"/>
                    </a:cubicBezTo>
                    <a:cubicBezTo>
                      <a:pt x="29890" y="17247"/>
                      <a:pt x="20985" y="16060"/>
                      <a:pt x="17937" y="16060"/>
                    </a:cubicBezTo>
                    <a:cubicBezTo>
                      <a:pt x="14905" y="16060"/>
                      <a:pt x="6306" y="17247"/>
                      <a:pt x="5712" y="17343"/>
                    </a:cubicBezTo>
                    <a:cubicBezTo>
                      <a:pt x="2888" y="17327"/>
                      <a:pt x="594" y="15033"/>
                      <a:pt x="594" y="12209"/>
                    </a:cubicBezTo>
                    <a:lnTo>
                      <a:pt x="594" y="7156"/>
                    </a:lnTo>
                    <a:cubicBezTo>
                      <a:pt x="594" y="4476"/>
                      <a:pt x="7413" y="594"/>
                      <a:pt x="18098" y="594"/>
                    </a:cubicBezTo>
                    <a:close/>
                    <a:moveTo>
                      <a:pt x="18098" y="0"/>
                    </a:moveTo>
                    <a:cubicBezTo>
                      <a:pt x="13172" y="0"/>
                      <a:pt x="8552" y="818"/>
                      <a:pt x="5054" y="2326"/>
                    </a:cubicBezTo>
                    <a:cubicBezTo>
                      <a:pt x="1894" y="3690"/>
                      <a:pt x="1" y="5487"/>
                      <a:pt x="1" y="7156"/>
                    </a:cubicBezTo>
                    <a:lnTo>
                      <a:pt x="1" y="12209"/>
                    </a:lnTo>
                    <a:cubicBezTo>
                      <a:pt x="1" y="15370"/>
                      <a:pt x="2568" y="17921"/>
                      <a:pt x="5728" y="17937"/>
                    </a:cubicBezTo>
                    <a:lnTo>
                      <a:pt x="5776" y="17937"/>
                    </a:lnTo>
                    <a:cubicBezTo>
                      <a:pt x="5856" y="17921"/>
                      <a:pt x="14905" y="16669"/>
                      <a:pt x="17937" y="16669"/>
                    </a:cubicBezTo>
                    <a:cubicBezTo>
                      <a:pt x="20985" y="16669"/>
                      <a:pt x="30339" y="17921"/>
                      <a:pt x="30435" y="17937"/>
                    </a:cubicBezTo>
                    <a:lnTo>
                      <a:pt x="30467" y="17937"/>
                    </a:lnTo>
                    <a:cubicBezTo>
                      <a:pt x="33628" y="17921"/>
                      <a:pt x="36195" y="15370"/>
                      <a:pt x="36211" y="12209"/>
                    </a:cubicBezTo>
                    <a:lnTo>
                      <a:pt x="36211" y="7156"/>
                    </a:lnTo>
                    <a:cubicBezTo>
                      <a:pt x="36211" y="3835"/>
                      <a:pt x="28301" y="0"/>
                      <a:pt x="180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44"/>
              <p:cNvSpPr/>
              <p:nvPr/>
            </p:nvSpPr>
            <p:spPr>
              <a:xfrm>
                <a:off x="2279950" y="1526475"/>
                <a:ext cx="76325" cy="217450"/>
              </a:xfrm>
              <a:custGeom>
                <a:rect b="b" l="l" r="r" t="t"/>
                <a:pathLst>
                  <a:path extrusionOk="0" h="8698" w="3053">
                    <a:moveTo>
                      <a:pt x="1763" y="0"/>
                    </a:moveTo>
                    <a:cubicBezTo>
                      <a:pt x="368" y="0"/>
                      <a:pt x="1" y="4141"/>
                      <a:pt x="983" y="6835"/>
                    </a:cubicBezTo>
                    <a:cubicBezTo>
                      <a:pt x="1224" y="7461"/>
                      <a:pt x="1544" y="8054"/>
                      <a:pt x="1962" y="8600"/>
                    </a:cubicBezTo>
                    <a:cubicBezTo>
                      <a:pt x="2020" y="8668"/>
                      <a:pt x="2097" y="8698"/>
                      <a:pt x="2173" y="8698"/>
                    </a:cubicBezTo>
                    <a:cubicBezTo>
                      <a:pt x="2347" y="8698"/>
                      <a:pt x="2520" y="8544"/>
                      <a:pt x="2475" y="8343"/>
                    </a:cubicBezTo>
                    <a:cubicBezTo>
                      <a:pt x="2218" y="7124"/>
                      <a:pt x="2138" y="5872"/>
                      <a:pt x="2202" y="4637"/>
                    </a:cubicBezTo>
                    <a:cubicBezTo>
                      <a:pt x="2379" y="2567"/>
                      <a:pt x="3052" y="738"/>
                      <a:pt x="2427" y="273"/>
                    </a:cubicBezTo>
                    <a:cubicBezTo>
                      <a:pt x="2185" y="86"/>
                      <a:pt x="1964" y="0"/>
                      <a:pt x="176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44"/>
              <p:cNvSpPr/>
              <p:nvPr/>
            </p:nvSpPr>
            <p:spPr>
              <a:xfrm>
                <a:off x="2276825" y="1173125"/>
                <a:ext cx="85475" cy="119875"/>
              </a:xfrm>
              <a:custGeom>
                <a:rect b="b" l="l" r="r" t="t"/>
                <a:pathLst>
                  <a:path extrusionOk="0" h="4795" w="3419">
                    <a:moveTo>
                      <a:pt x="2533" y="1"/>
                    </a:moveTo>
                    <a:cubicBezTo>
                      <a:pt x="1635" y="1"/>
                      <a:pt x="340" y="1721"/>
                      <a:pt x="81" y="3289"/>
                    </a:cubicBezTo>
                    <a:cubicBezTo>
                      <a:pt x="1" y="3722"/>
                      <a:pt x="1" y="4155"/>
                      <a:pt x="81" y="4589"/>
                    </a:cubicBezTo>
                    <a:cubicBezTo>
                      <a:pt x="101" y="4715"/>
                      <a:pt x="226" y="4794"/>
                      <a:pt x="336" y="4794"/>
                    </a:cubicBezTo>
                    <a:cubicBezTo>
                      <a:pt x="408" y="4794"/>
                      <a:pt x="473" y="4761"/>
                      <a:pt x="498" y="4685"/>
                    </a:cubicBezTo>
                    <a:cubicBezTo>
                      <a:pt x="739" y="3947"/>
                      <a:pt x="1108" y="3273"/>
                      <a:pt x="1573" y="2663"/>
                    </a:cubicBezTo>
                    <a:cubicBezTo>
                      <a:pt x="2391" y="1669"/>
                      <a:pt x="3418" y="1011"/>
                      <a:pt x="3194" y="514"/>
                    </a:cubicBezTo>
                    <a:cubicBezTo>
                      <a:pt x="3035" y="155"/>
                      <a:pt x="2802" y="1"/>
                      <a:pt x="2533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44"/>
              <p:cNvSpPr/>
              <p:nvPr/>
            </p:nvSpPr>
            <p:spPr>
              <a:xfrm>
                <a:off x="2325775" y="1230575"/>
                <a:ext cx="57375" cy="75325"/>
              </a:xfrm>
              <a:custGeom>
                <a:rect b="b" l="l" r="r" t="t"/>
                <a:pathLst>
                  <a:path extrusionOk="0" h="3013" w="2295">
                    <a:moveTo>
                      <a:pt x="1501" y="1"/>
                    </a:moveTo>
                    <a:cubicBezTo>
                      <a:pt x="860" y="1"/>
                      <a:pt x="100" y="1010"/>
                      <a:pt x="16" y="2002"/>
                    </a:cubicBezTo>
                    <a:cubicBezTo>
                      <a:pt x="0" y="2291"/>
                      <a:pt x="32" y="2579"/>
                      <a:pt x="129" y="2852"/>
                    </a:cubicBezTo>
                    <a:cubicBezTo>
                      <a:pt x="160" y="2946"/>
                      <a:pt x="266" y="3013"/>
                      <a:pt x="345" y="3013"/>
                    </a:cubicBezTo>
                    <a:cubicBezTo>
                      <a:pt x="387" y="3013"/>
                      <a:pt x="422" y="2993"/>
                      <a:pt x="433" y="2948"/>
                    </a:cubicBezTo>
                    <a:cubicBezTo>
                      <a:pt x="562" y="2499"/>
                      <a:pt x="786" y="2066"/>
                      <a:pt x="1075" y="1697"/>
                    </a:cubicBezTo>
                    <a:cubicBezTo>
                      <a:pt x="1588" y="1103"/>
                      <a:pt x="2294" y="750"/>
                      <a:pt x="2086" y="398"/>
                    </a:cubicBezTo>
                    <a:cubicBezTo>
                      <a:pt x="1926" y="119"/>
                      <a:pt x="1720" y="1"/>
                      <a:pt x="1501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44"/>
              <p:cNvSpPr/>
              <p:nvPr/>
            </p:nvSpPr>
            <p:spPr>
              <a:xfrm>
                <a:off x="2139250" y="991200"/>
                <a:ext cx="718775" cy="1095325"/>
              </a:xfrm>
              <a:custGeom>
                <a:rect b="b" l="l" r="r" t="t"/>
                <a:pathLst>
                  <a:path extrusionOk="0" h="43813" w="28751">
                    <a:moveTo>
                      <a:pt x="21864" y="0"/>
                    </a:moveTo>
                    <a:cubicBezTo>
                      <a:pt x="10223" y="0"/>
                      <a:pt x="1" y="9431"/>
                      <a:pt x="1" y="21909"/>
                    </a:cubicBezTo>
                    <a:cubicBezTo>
                      <a:pt x="1" y="28936"/>
                      <a:pt x="3370" y="35530"/>
                      <a:pt x="9066" y="39653"/>
                    </a:cubicBezTo>
                    <a:cubicBezTo>
                      <a:pt x="12856" y="42386"/>
                      <a:pt x="17365" y="43812"/>
                      <a:pt x="21924" y="43812"/>
                    </a:cubicBezTo>
                    <a:cubicBezTo>
                      <a:pt x="24215" y="43812"/>
                      <a:pt x="26519" y="43452"/>
                      <a:pt x="28751" y="42717"/>
                    </a:cubicBezTo>
                    <a:cubicBezTo>
                      <a:pt x="23376" y="40936"/>
                      <a:pt x="18900" y="37166"/>
                      <a:pt x="16253" y="32177"/>
                    </a:cubicBezTo>
                    <a:cubicBezTo>
                      <a:pt x="12788" y="32546"/>
                      <a:pt x="9162" y="33043"/>
                      <a:pt x="9162" y="33043"/>
                    </a:cubicBezTo>
                    <a:cubicBezTo>
                      <a:pt x="6162" y="33043"/>
                      <a:pt x="3723" y="30620"/>
                      <a:pt x="3723" y="27604"/>
                    </a:cubicBezTo>
                    <a:lnTo>
                      <a:pt x="3723" y="22567"/>
                    </a:lnTo>
                    <a:cubicBezTo>
                      <a:pt x="3723" y="20288"/>
                      <a:pt x="7798" y="17529"/>
                      <a:pt x="14424" y="16326"/>
                    </a:cubicBezTo>
                    <a:cubicBezTo>
                      <a:pt x="16317" y="9154"/>
                      <a:pt x="21708" y="3443"/>
                      <a:pt x="28751" y="1117"/>
                    </a:cubicBezTo>
                    <a:cubicBezTo>
                      <a:pt x="26445" y="357"/>
                      <a:pt x="24128" y="0"/>
                      <a:pt x="21864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44"/>
              <p:cNvSpPr/>
              <p:nvPr/>
            </p:nvSpPr>
            <p:spPr>
              <a:xfrm>
                <a:off x="2562400" y="580325"/>
                <a:ext cx="209400" cy="166150"/>
              </a:xfrm>
              <a:custGeom>
                <a:rect b="b" l="l" r="r" t="t"/>
                <a:pathLst>
                  <a:path extrusionOk="0" h="6646" w="8376">
                    <a:moveTo>
                      <a:pt x="2178" y="0"/>
                    </a:moveTo>
                    <a:cubicBezTo>
                      <a:pt x="1566" y="0"/>
                      <a:pt x="862" y="419"/>
                      <a:pt x="627" y="947"/>
                    </a:cubicBezTo>
                    <a:cubicBezTo>
                      <a:pt x="1" y="2342"/>
                      <a:pt x="787" y="4781"/>
                      <a:pt x="3049" y="6305"/>
                    </a:cubicBezTo>
                    <a:cubicBezTo>
                      <a:pt x="3332" y="6494"/>
                      <a:pt x="3946" y="6646"/>
                      <a:pt x="4595" y="6646"/>
                    </a:cubicBezTo>
                    <a:cubicBezTo>
                      <a:pt x="5160" y="6646"/>
                      <a:pt x="5752" y="6531"/>
                      <a:pt x="6178" y="6225"/>
                    </a:cubicBezTo>
                    <a:cubicBezTo>
                      <a:pt x="8376" y="4621"/>
                      <a:pt x="7718" y="1556"/>
                      <a:pt x="7493" y="947"/>
                    </a:cubicBezTo>
                    <a:cubicBezTo>
                      <a:pt x="7445" y="818"/>
                      <a:pt x="7204" y="193"/>
                      <a:pt x="6691" y="64"/>
                    </a:cubicBezTo>
                    <a:cubicBezTo>
                      <a:pt x="6653" y="57"/>
                      <a:pt x="6613" y="51"/>
                      <a:pt x="6560" y="51"/>
                    </a:cubicBezTo>
                    <a:cubicBezTo>
                      <a:pt x="6388" y="51"/>
                      <a:pt x="6073" y="112"/>
                      <a:pt x="5215" y="369"/>
                    </a:cubicBezTo>
                    <a:lnTo>
                      <a:pt x="4557" y="578"/>
                    </a:lnTo>
                    <a:cubicBezTo>
                      <a:pt x="4140" y="562"/>
                      <a:pt x="3723" y="497"/>
                      <a:pt x="3338" y="369"/>
                    </a:cubicBezTo>
                    <a:cubicBezTo>
                      <a:pt x="2841" y="225"/>
                      <a:pt x="2728" y="96"/>
                      <a:pt x="2455" y="32"/>
                    </a:cubicBezTo>
                    <a:cubicBezTo>
                      <a:pt x="2367" y="10"/>
                      <a:pt x="2273" y="0"/>
                      <a:pt x="21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44"/>
              <p:cNvSpPr/>
              <p:nvPr/>
            </p:nvSpPr>
            <p:spPr>
              <a:xfrm>
                <a:off x="2554375" y="572900"/>
                <a:ext cx="224650" cy="181525"/>
              </a:xfrm>
              <a:custGeom>
                <a:rect b="b" l="l" r="r" t="t"/>
                <a:pathLst>
                  <a:path extrusionOk="0" h="7261" w="8986">
                    <a:moveTo>
                      <a:pt x="2488" y="618"/>
                    </a:moveTo>
                    <a:cubicBezTo>
                      <a:pt x="2552" y="618"/>
                      <a:pt x="2632" y="618"/>
                      <a:pt x="2696" y="650"/>
                    </a:cubicBezTo>
                    <a:cubicBezTo>
                      <a:pt x="2793" y="666"/>
                      <a:pt x="2889" y="714"/>
                      <a:pt x="2985" y="762"/>
                    </a:cubicBezTo>
                    <a:cubicBezTo>
                      <a:pt x="3162" y="843"/>
                      <a:pt x="3354" y="923"/>
                      <a:pt x="3563" y="987"/>
                    </a:cubicBezTo>
                    <a:cubicBezTo>
                      <a:pt x="3980" y="1115"/>
                      <a:pt x="4413" y="1179"/>
                      <a:pt x="4862" y="1179"/>
                    </a:cubicBezTo>
                    <a:lnTo>
                      <a:pt x="4910" y="1179"/>
                    </a:lnTo>
                    <a:lnTo>
                      <a:pt x="4958" y="1163"/>
                    </a:lnTo>
                    <a:lnTo>
                      <a:pt x="5616" y="971"/>
                    </a:lnTo>
                    <a:cubicBezTo>
                      <a:pt x="6482" y="709"/>
                      <a:pt x="6747" y="661"/>
                      <a:pt x="6876" y="661"/>
                    </a:cubicBezTo>
                    <a:cubicBezTo>
                      <a:pt x="6905" y="661"/>
                      <a:pt x="6927" y="663"/>
                      <a:pt x="6948" y="666"/>
                    </a:cubicBezTo>
                    <a:cubicBezTo>
                      <a:pt x="7172" y="730"/>
                      <a:pt x="7381" y="955"/>
                      <a:pt x="7525" y="1356"/>
                    </a:cubicBezTo>
                    <a:cubicBezTo>
                      <a:pt x="7541" y="1388"/>
                      <a:pt x="8584" y="4661"/>
                      <a:pt x="6322" y="6297"/>
                    </a:cubicBezTo>
                    <a:cubicBezTo>
                      <a:pt x="5965" y="6558"/>
                      <a:pt x="5442" y="6656"/>
                      <a:pt x="4937" y="6656"/>
                    </a:cubicBezTo>
                    <a:cubicBezTo>
                      <a:pt x="4354" y="6656"/>
                      <a:pt x="3796" y="6525"/>
                      <a:pt x="3547" y="6361"/>
                    </a:cubicBezTo>
                    <a:cubicBezTo>
                      <a:pt x="1381" y="4902"/>
                      <a:pt x="659" y="2655"/>
                      <a:pt x="1220" y="1388"/>
                    </a:cubicBezTo>
                    <a:cubicBezTo>
                      <a:pt x="1493" y="923"/>
                      <a:pt x="1958" y="634"/>
                      <a:pt x="2488" y="618"/>
                    </a:cubicBezTo>
                    <a:close/>
                    <a:moveTo>
                      <a:pt x="2509" y="1"/>
                    </a:moveTo>
                    <a:cubicBezTo>
                      <a:pt x="1804" y="1"/>
                      <a:pt x="978" y="483"/>
                      <a:pt x="675" y="1131"/>
                    </a:cubicBezTo>
                    <a:cubicBezTo>
                      <a:pt x="1" y="2623"/>
                      <a:pt x="787" y="5222"/>
                      <a:pt x="3210" y="6859"/>
                    </a:cubicBezTo>
                    <a:cubicBezTo>
                      <a:pt x="3531" y="7067"/>
                      <a:pt x="4220" y="7260"/>
                      <a:pt x="4942" y="7260"/>
                    </a:cubicBezTo>
                    <a:cubicBezTo>
                      <a:pt x="4970" y="7261"/>
                      <a:pt x="4998" y="7261"/>
                      <a:pt x="5025" y="7261"/>
                    </a:cubicBezTo>
                    <a:cubicBezTo>
                      <a:pt x="5607" y="7261"/>
                      <a:pt x="6185" y="7100"/>
                      <a:pt x="6675" y="6779"/>
                    </a:cubicBezTo>
                    <a:cubicBezTo>
                      <a:pt x="8985" y="5110"/>
                      <a:pt x="8392" y="1917"/>
                      <a:pt x="8103" y="1147"/>
                    </a:cubicBezTo>
                    <a:cubicBezTo>
                      <a:pt x="7878" y="554"/>
                      <a:pt x="7525" y="185"/>
                      <a:pt x="7092" y="72"/>
                    </a:cubicBezTo>
                    <a:cubicBezTo>
                      <a:pt x="7025" y="56"/>
                      <a:pt x="6960" y="46"/>
                      <a:pt x="6879" y="46"/>
                    </a:cubicBezTo>
                    <a:cubicBezTo>
                      <a:pt x="6650" y="46"/>
                      <a:pt x="6299" y="128"/>
                      <a:pt x="5456" y="377"/>
                    </a:cubicBezTo>
                    <a:lnTo>
                      <a:pt x="4830" y="570"/>
                    </a:lnTo>
                    <a:cubicBezTo>
                      <a:pt x="4461" y="570"/>
                      <a:pt x="4108" y="506"/>
                      <a:pt x="3755" y="393"/>
                    </a:cubicBezTo>
                    <a:cubicBezTo>
                      <a:pt x="3579" y="345"/>
                      <a:pt x="3402" y="265"/>
                      <a:pt x="3242" y="201"/>
                    </a:cubicBezTo>
                    <a:cubicBezTo>
                      <a:pt x="3113" y="137"/>
                      <a:pt x="2985" y="88"/>
                      <a:pt x="2841" y="40"/>
                    </a:cubicBezTo>
                    <a:cubicBezTo>
                      <a:pt x="2735" y="13"/>
                      <a:pt x="2623" y="1"/>
                      <a:pt x="250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44"/>
              <p:cNvSpPr/>
              <p:nvPr/>
            </p:nvSpPr>
            <p:spPr>
              <a:xfrm>
                <a:off x="2583450" y="602325"/>
                <a:ext cx="47325" cy="75950"/>
              </a:xfrm>
              <a:custGeom>
                <a:rect b="b" l="l" r="r" t="t"/>
                <a:pathLst>
                  <a:path extrusionOk="0" h="3038" w="1893">
                    <a:moveTo>
                      <a:pt x="957" y="1"/>
                    </a:moveTo>
                    <a:cubicBezTo>
                      <a:pt x="0" y="1"/>
                      <a:pt x="75" y="1630"/>
                      <a:pt x="875" y="2505"/>
                    </a:cubicBezTo>
                    <a:cubicBezTo>
                      <a:pt x="1068" y="2714"/>
                      <a:pt x="1309" y="2890"/>
                      <a:pt x="1565" y="3019"/>
                    </a:cubicBezTo>
                    <a:cubicBezTo>
                      <a:pt x="1592" y="3032"/>
                      <a:pt x="1621" y="3037"/>
                      <a:pt x="1651" y="3037"/>
                    </a:cubicBezTo>
                    <a:cubicBezTo>
                      <a:pt x="1768" y="3037"/>
                      <a:pt x="1892" y="2951"/>
                      <a:pt x="1854" y="2874"/>
                    </a:cubicBezTo>
                    <a:cubicBezTo>
                      <a:pt x="1613" y="2473"/>
                      <a:pt x="1469" y="2040"/>
                      <a:pt x="1421" y="1591"/>
                    </a:cubicBezTo>
                    <a:cubicBezTo>
                      <a:pt x="1357" y="837"/>
                      <a:pt x="1597" y="131"/>
                      <a:pt x="1212" y="35"/>
                    </a:cubicBezTo>
                    <a:cubicBezTo>
                      <a:pt x="1120" y="12"/>
                      <a:pt x="1035" y="1"/>
                      <a:pt x="957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44"/>
              <p:cNvSpPr/>
              <p:nvPr/>
            </p:nvSpPr>
            <p:spPr>
              <a:xfrm>
                <a:off x="2631000" y="528850"/>
                <a:ext cx="56575" cy="70350"/>
              </a:xfrm>
              <a:custGeom>
                <a:rect b="b" l="l" r="r" t="t"/>
                <a:pathLst>
                  <a:path extrusionOk="0" h="2814" w="2263">
                    <a:moveTo>
                      <a:pt x="415" y="1"/>
                    </a:moveTo>
                    <a:cubicBezTo>
                      <a:pt x="233" y="1"/>
                      <a:pt x="85" y="22"/>
                      <a:pt x="0" y="38"/>
                    </a:cubicBezTo>
                    <a:lnTo>
                      <a:pt x="97" y="631"/>
                    </a:lnTo>
                    <a:cubicBezTo>
                      <a:pt x="143" y="620"/>
                      <a:pt x="258" y="602"/>
                      <a:pt x="404" y="602"/>
                    </a:cubicBezTo>
                    <a:cubicBezTo>
                      <a:pt x="662" y="602"/>
                      <a:pt x="1016" y="658"/>
                      <a:pt x="1252" y="904"/>
                    </a:cubicBezTo>
                    <a:cubicBezTo>
                      <a:pt x="1605" y="1257"/>
                      <a:pt x="1605" y="1899"/>
                      <a:pt x="1268" y="2524"/>
                    </a:cubicBezTo>
                    <a:lnTo>
                      <a:pt x="1797" y="2813"/>
                    </a:lnTo>
                    <a:cubicBezTo>
                      <a:pt x="2262" y="1947"/>
                      <a:pt x="2214" y="1032"/>
                      <a:pt x="1685" y="487"/>
                    </a:cubicBezTo>
                    <a:cubicBezTo>
                      <a:pt x="1297" y="88"/>
                      <a:pt x="787" y="1"/>
                      <a:pt x="4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44"/>
              <p:cNvSpPr/>
              <p:nvPr/>
            </p:nvSpPr>
            <p:spPr>
              <a:xfrm>
                <a:off x="2670300" y="577225"/>
                <a:ext cx="108725" cy="173768"/>
              </a:xfrm>
              <a:custGeom>
                <a:rect b="b" l="l" r="r" t="t"/>
                <a:pathLst>
                  <a:path extrusionOk="0" h="6589" w="4349">
                    <a:moveTo>
                      <a:pt x="2527" y="0"/>
                    </a:moveTo>
                    <a:cubicBezTo>
                      <a:pt x="2402" y="0"/>
                      <a:pt x="2203" y="35"/>
                      <a:pt x="1782" y="145"/>
                    </a:cubicBezTo>
                    <a:cubicBezTo>
                      <a:pt x="2022" y="338"/>
                      <a:pt x="2199" y="595"/>
                      <a:pt x="2311" y="899"/>
                    </a:cubicBezTo>
                    <a:cubicBezTo>
                      <a:pt x="2536" y="1509"/>
                      <a:pt x="3178" y="4589"/>
                      <a:pt x="996" y="6178"/>
                    </a:cubicBezTo>
                    <a:cubicBezTo>
                      <a:pt x="691" y="6370"/>
                      <a:pt x="354" y="6499"/>
                      <a:pt x="1" y="6547"/>
                    </a:cubicBezTo>
                    <a:cubicBezTo>
                      <a:pt x="195" y="6573"/>
                      <a:pt x="401" y="6589"/>
                      <a:pt x="610" y="6589"/>
                    </a:cubicBezTo>
                    <a:cubicBezTo>
                      <a:pt x="1161" y="6589"/>
                      <a:pt x="1732" y="6480"/>
                      <a:pt x="2151" y="6178"/>
                    </a:cubicBezTo>
                    <a:cubicBezTo>
                      <a:pt x="4349" y="4589"/>
                      <a:pt x="3691" y="1509"/>
                      <a:pt x="3466" y="899"/>
                    </a:cubicBezTo>
                    <a:cubicBezTo>
                      <a:pt x="3402" y="755"/>
                      <a:pt x="3178" y="129"/>
                      <a:pt x="2664" y="17"/>
                    </a:cubicBezTo>
                    <a:cubicBezTo>
                      <a:pt x="2625" y="7"/>
                      <a:pt x="2583" y="0"/>
                      <a:pt x="2527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2" name="Google Shape;962;p44"/>
          <p:cNvGrpSpPr/>
          <p:nvPr/>
        </p:nvGrpSpPr>
        <p:grpSpPr>
          <a:xfrm>
            <a:off x="5215153" y="2368576"/>
            <a:ext cx="616111" cy="906308"/>
            <a:chOff x="4660675" y="1039385"/>
            <a:chExt cx="1153550" cy="1696888"/>
          </a:xfrm>
        </p:grpSpPr>
        <p:sp>
          <p:nvSpPr>
            <p:cNvPr id="963" name="Google Shape;963;p44"/>
            <p:cNvSpPr/>
            <p:nvPr/>
          </p:nvSpPr>
          <p:spPr>
            <a:xfrm>
              <a:off x="4788800" y="2573673"/>
              <a:ext cx="897300" cy="162600"/>
            </a:xfrm>
            <a:prstGeom prst="ellipse">
              <a:avLst/>
            </a:prstGeom>
            <a:solidFill>
              <a:schemeClr val="accent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4" name="Google Shape;964;p44"/>
            <p:cNvGrpSpPr/>
            <p:nvPr/>
          </p:nvGrpSpPr>
          <p:grpSpPr>
            <a:xfrm>
              <a:off x="4660675" y="1039385"/>
              <a:ext cx="1153550" cy="1660625"/>
              <a:chOff x="3302825" y="489950"/>
              <a:chExt cx="1153550" cy="1660625"/>
            </a:xfrm>
          </p:grpSpPr>
          <p:sp>
            <p:nvSpPr>
              <p:cNvPr id="965" name="Google Shape;965;p44"/>
              <p:cNvSpPr/>
              <p:nvPr/>
            </p:nvSpPr>
            <p:spPr>
              <a:xfrm>
                <a:off x="3864325" y="622825"/>
                <a:ext cx="59800" cy="413150"/>
              </a:xfrm>
              <a:custGeom>
                <a:rect b="b" l="l" r="r" t="t"/>
                <a:pathLst>
                  <a:path extrusionOk="0" h="16526" w="2392">
                    <a:moveTo>
                      <a:pt x="354" y="1"/>
                    </a:moveTo>
                    <a:lnTo>
                      <a:pt x="1" y="498"/>
                    </a:lnTo>
                    <a:cubicBezTo>
                      <a:pt x="707" y="995"/>
                      <a:pt x="1669" y="4990"/>
                      <a:pt x="1718" y="8792"/>
                    </a:cubicBezTo>
                    <a:cubicBezTo>
                      <a:pt x="1782" y="13910"/>
                      <a:pt x="611" y="15467"/>
                      <a:pt x="177" y="16044"/>
                    </a:cubicBezTo>
                    <a:lnTo>
                      <a:pt x="81" y="16172"/>
                    </a:lnTo>
                    <a:lnTo>
                      <a:pt x="578" y="16525"/>
                    </a:lnTo>
                    <a:lnTo>
                      <a:pt x="659" y="16413"/>
                    </a:lnTo>
                    <a:cubicBezTo>
                      <a:pt x="1140" y="15787"/>
                      <a:pt x="2391" y="14103"/>
                      <a:pt x="2327" y="8776"/>
                    </a:cubicBezTo>
                    <a:cubicBezTo>
                      <a:pt x="2279" y="5247"/>
                      <a:pt x="1429" y="739"/>
                      <a:pt x="3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44"/>
              <p:cNvSpPr/>
              <p:nvPr/>
            </p:nvSpPr>
            <p:spPr>
              <a:xfrm>
                <a:off x="3968725" y="1880725"/>
                <a:ext cx="322400" cy="262325"/>
              </a:xfrm>
              <a:custGeom>
                <a:rect b="b" l="l" r="r" t="t"/>
                <a:pathLst>
                  <a:path extrusionOk="0" h="10493" w="12896">
                    <a:moveTo>
                      <a:pt x="7631" y="0"/>
                    </a:moveTo>
                    <a:cubicBezTo>
                      <a:pt x="4091" y="0"/>
                      <a:pt x="1" y="603"/>
                      <a:pt x="28" y="1617"/>
                    </a:cubicBezTo>
                    <a:cubicBezTo>
                      <a:pt x="76" y="3061"/>
                      <a:pt x="141" y="7377"/>
                      <a:pt x="141" y="7377"/>
                    </a:cubicBezTo>
                    <a:cubicBezTo>
                      <a:pt x="203" y="9124"/>
                      <a:pt x="1631" y="10492"/>
                      <a:pt x="3362" y="10492"/>
                    </a:cubicBezTo>
                    <a:cubicBezTo>
                      <a:pt x="3411" y="10492"/>
                      <a:pt x="3460" y="10491"/>
                      <a:pt x="3510" y="10489"/>
                    </a:cubicBezTo>
                    <a:lnTo>
                      <a:pt x="9702" y="10249"/>
                    </a:lnTo>
                    <a:cubicBezTo>
                      <a:pt x="11483" y="10184"/>
                      <a:pt x="12895" y="8660"/>
                      <a:pt x="12815" y="6879"/>
                    </a:cubicBezTo>
                    <a:cubicBezTo>
                      <a:pt x="12815" y="6879"/>
                      <a:pt x="12751" y="2548"/>
                      <a:pt x="12703" y="1120"/>
                    </a:cubicBezTo>
                    <a:cubicBezTo>
                      <a:pt x="12675" y="346"/>
                      <a:pt x="10310" y="0"/>
                      <a:pt x="76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44"/>
              <p:cNvSpPr/>
              <p:nvPr/>
            </p:nvSpPr>
            <p:spPr>
              <a:xfrm>
                <a:off x="3961800" y="1873150"/>
                <a:ext cx="336525" cy="277425"/>
              </a:xfrm>
              <a:custGeom>
                <a:rect b="b" l="l" r="r" t="t"/>
                <a:pathLst>
                  <a:path extrusionOk="0" h="11097" w="13461">
                    <a:moveTo>
                      <a:pt x="7910" y="589"/>
                    </a:moveTo>
                    <a:cubicBezTo>
                      <a:pt x="9883" y="589"/>
                      <a:pt x="11664" y="781"/>
                      <a:pt x="12418" y="1182"/>
                    </a:cubicBezTo>
                    <a:cubicBezTo>
                      <a:pt x="12611" y="1294"/>
                      <a:pt x="12675" y="1375"/>
                      <a:pt x="12675" y="1423"/>
                    </a:cubicBezTo>
                    <a:cubicBezTo>
                      <a:pt x="12723" y="2851"/>
                      <a:pt x="12787" y="7134"/>
                      <a:pt x="12787" y="7182"/>
                    </a:cubicBezTo>
                    <a:cubicBezTo>
                      <a:pt x="12851" y="8819"/>
                      <a:pt x="11584" y="10183"/>
                      <a:pt x="9963" y="10247"/>
                    </a:cubicBezTo>
                    <a:lnTo>
                      <a:pt x="3771" y="10503"/>
                    </a:lnTo>
                    <a:cubicBezTo>
                      <a:pt x="3740" y="10504"/>
                      <a:pt x="3710" y="10505"/>
                      <a:pt x="3680" y="10505"/>
                    </a:cubicBezTo>
                    <a:cubicBezTo>
                      <a:pt x="2100" y="10505"/>
                      <a:pt x="785" y="9270"/>
                      <a:pt x="706" y="7680"/>
                    </a:cubicBezTo>
                    <a:cubicBezTo>
                      <a:pt x="706" y="7632"/>
                      <a:pt x="642" y="3332"/>
                      <a:pt x="610" y="1920"/>
                    </a:cubicBezTo>
                    <a:cubicBezTo>
                      <a:pt x="610" y="1856"/>
                      <a:pt x="674" y="1760"/>
                      <a:pt x="867" y="1631"/>
                    </a:cubicBezTo>
                    <a:cubicBezTo>
                      <a:pt x="1942" y="974"/>
                      <a:pt x="5102" y="589"/>
                      <a:pt x="7910" y="589"/>
                    </a:cubicBezTo>
                    <a:close/>
                    <a:moveTo>
                      <a:pt x="7903" y="0"/>
                    </a:moveTo>
                    <a:cubicBezTo>
                      <a:pt x="4983" y="0"/>
                      <a:pt x="1708" y="406"/>
                      <a:pt x="546" y="1118"/>
                    </a:cubicBezTo>
                    <a:cubicBezTo>
                      <a:pt x="177" y="1359"/>
                      <a:pt x="0" y="1631"/>
                      <a:pt x="0" y="1920"/>
                    </a:cubicBezTo>
                    <a:cubicBezTo>
                      <a:pt x="49" y="3348"/>
                      <a:pt x="113" y="7632"/>
                      <a:pt x="113" y="7696"/>
                    </a:cubicBezTo>
                    <a:cubicBezTo>
                      <a:pt x="193" y="9589"/>
                      <a:pt x="1749" y="11097"/>
                      <a:pt x="3658" y="11097"/>
                    </a:cubicBezTo>
                    <a:lnTo>
                      <a:pt x="3787" y="11097"/>
                    </a:lnTo>
                    <a:lnTo>
                      <a:pt x="9979" y="10840"/>
                    </a:lnTo>
                    <a:cubicBezTo>
                      <a:pt x="11937" y="10776"/>
                      <a:pt x="13461" y="9124"/>
                      <a:pt x="13381" y="7166"/>
                    </a:cubicBezTo>
                    <a:cubicBezTo>
                      <a:pt x="13381" y="7118"/>
                      <a:pt x="13317" y="2835"/>
                      <a:pt x="13284" y="1407"/>
                    </a:cubicBezTo>
                    <a:cubicBezTo>
                      <a:pt x="13268" y="1102"/>
                      <a:pt x="13076" y="861"/>
                      <a:pt x="12707" y="653"/>
                    </a:cubicBezTo>
                    <a:cubicBezTo>
                      <a:pt x="11880" y="206"/>
                      <a:pt x="9981" y="0"/>
                      <a:pt x="79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44"/>
              <p:cNvSpPr/>
              <p:nvPr/>
            </p:nvSpPr>
            <p:spPr>
              <a:xfrm>
                <a:off x="3513375" y="1881225"/>
                <a:ext cx="321100" cy="258925"/>
              </a:xfrm>
              <a:custGeom>
                <a:rect b="b" l="l" r="r" t="t"/>
                <a:pathLst>
                  <a:path extrusionOk="0" h="10357" w="12844">
                    <a:moveTo>
                      <a:pt x="6375" y="1"/>
                    </a:moveTo>
                    <a:cubicBezTo>
                      <a:pt x="3245" y="1"/>
                      <a:pt x="153" y="438"/>
                      <a:pt x="145" y="1324"/>
                    </a:cubicBezTo>
                    <a:cubicBezTo>
                      <a:pt x="129" y="2768"/>
                      <a:pt x="1" y="7084"/>
                      <a:pt x="1" y="7084"/>
                    </a:cubicBezTo>
                    <a:cubicBezTo>
                      <a:pt x="1" y="8881"/>
                      <a:pt x="1445" y="10341"/>
                      <a:pt x="3242" y="10341"/>
                    </a:cubicBezTo>
                    <a:lnTo>
                      <a:pt x="9434" y="10357"/>
                    </a:lnTo>
                    <a:cubicBezTo>
                      <a:pt x="9444" y="10357"/>
                      <a:pt x="9454" y="10357"/>
                      <a:pt x="9464" y="10357"/>
                    </a:cubicBezTo>
                    <a:cubicBezTo>
                      <a:pt x="11247" y="10357"/>
                      <a:pt x="12675" y="8903"/>
                      <a:pt x="12691" y="7132"/>
                    </a:cubicBezTo>
                    <a:cubicBezTo>
                      <a:pt x="12691" y="7132"/>
                      <a:pt x="12804" y="2800"/>
                      <a:pt x="12836" y="1373"/>
                    </a:cubicBezTo>
                    <a:cubicBezTo>
                      <a:pt x="12844" y="462"/>
                      <a:pt x="9590" y="1"/>
                      <a:pt x="63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44"/>
              <p:cNvSpPr/>
              <p:nvPr/>
            </p:nvSpPr>
            <p:spPr>
              <a:xfrm>
                <a:off x="3505775" y="1873750"/>
                <a:ext cx="336125" cy="274025"/>
              </a:xfrm>
              <a:custGeom>
                <a:rect b="b" l="l" r="r" t="t"/>
                <a:pathLst>
                  <a:path extrusionOk="0" h="10961" w="13445">
                    <a:moveTo>
                      <a:pt x="6567" y="608"/>
                    </a:moveTo>
                    <a:cubicBezTo>
                      <a:pt x="6754" y="608"/>
                      <a:pt x="6945" y="610"/>
                      <a:pt x="7139" y="613"/>
                    </a:cubicBezTo>
                    <a:cubicBezTo>
                      <a:pt x="8503" y="613"/>
                      <a:pt x="9867" y="725"/>
                      <a:pt x="11214" y="966"/>
                    </a:cubicBezTo>
                    <a:cubicBezTo>
                      <a:pt x="12546" y="1238"/>
                      <a:pt x="12819" y="1559"/>
                      <a:pt x="12819" y="1656"/>
                    </a:cubicBezTo>
                    <a:cubicBezTo>
                      <a:pt x="12803" y="3083"/>
                      <a:pt x="12690" y="7383"/>
                      <a:pt x="12690" y="7431"/>
                    </a:cubicBezTo>
                    <a:cubicBezTo>
                      <a:pt x="12674" y="9052"/>
                      <a:pt x="11359" y="10367"/>
                      <a:pt x="9738" y="10367"/>
                    </a:cubicBezTo>
                    <a:lnTo>
                      <a:pt x="9722" y="10367"/>
                    </a:lnTo>
                    <a:lnTo>
                      <a:pt x="3546" y="10351"/>
                    </a:lnTo>
                    <a:cubicBezTo>
                      <a:pt x="1909" y="10335"/>
                      <a:pt x="594" y="9019"/>
                      <a:pt x="610" y="7383"/>
                    </a:cubicBezTo>
                    <a:cubicBezTo>
                      <a:pt x="610" y="7351"/>
                      <a:pt x="722" y="3051"/>
                      <a:pt x="738" y="1623"/>
                    </a:cubicBezTo>
                    <a:cubicBezTo>
                      <a:pt x="738" y="1181"/>
                      <a:pt x="2943" y="608"/>
                      <a:pt x="6567" y="608"/>
                    </a:cubicBezTo>
                    <a:close/>
                    <a:moveTo>
                      <a:pt x="6733" y="0"/>
                    </a:moveTo>
                    <a:cubicBezTo>
                      <a:pt x="4982" y="0"/>
                      <a:pt x="159" y="134"/>
                      <a:pt x="144" y="1623"/>
                    </a:cubicBezTo>
                    <a:cubicBezTo>
                      <a:pt x="128" y="3051"/>
                      <a:pt x="0" y="7335"/>
                      <a:pt x="0" y="7383"/>
                    </a:cubicBezTo>
                    <a:cubicBezTo>
                      <a:pt x="0" y="9340"/>
                      <a:pt x="1572" y="10945"/>
                      <a:pt x="3530" y="10945"/>
                    </a:cubicBezTo>
                    <a:lnTo>
                      <a:pt x="9722" y="10961"/>
                    </a:lnTo>
                    <a:lnTo>
                      <a:pt x="9738" y="10961"/>
                    </a:lnTo>
                    <a:cubicBezTo>
                      <a:pt x="11696" y="10961"/>
                      <a:pt x="13284" y="9388"/>
                      <a:pt x="13284" y="7447"/>
                    </a:cubicBezTo>
                    <a:cubicBezTo>
                      <a:pt x="13284" y="7399"/>
                      <a:pt x="13412" y="3099"/>
                      <a:pt x="13428" y="1672"/>
                    </a:cubicBezTo>
                    <a:cubicBezTo>
                      <a:pt x="13444" y="1094"/>
                      <a:pt x="12755" y="677"/>
                      <a:pt x="11359" y="388"/>
                    </a:cubicBezTo>
                    <a:cubicBezTo>
                      <a:pt x="9963" y="147"/>
                      <a:pt x="8567" y="19"/>
                      <a:pt x="7155" y="3"/>
                    </a:cubicBezTo>
                    <a:cubicBezTo>
                      <a:pt x="7050" y="2"/>
                      <a:pt x="6907" y="0"/>
                      <a:pt x="67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44"/>
              <p:cNvSpPr/>
              <p:nvPr/>
            </p:nvSpPr>
            <p:spPr>
              <a:xfrm>
                <a:off x="3353750" y="965350"/>
                <a:ext cx="1095000" cy="1094600"/>
              </a:xfrm>
              <a:custGeom>
                <a:rect b="b" l="l" r="r" t="t"/>
                <a:pathLst>
                  <a:path extrusionOk="0" h="43784" w="43800">
                    <a:moveTo>
                      <a:pt x="21900" y="1"/>
                    </a:moveTo>
                    <a:cubicBezTo>
                      <a:pt x="9803" y="1"/>
                      <a:pt x="1" y="9803"/>
                      <a:pt x="1" y="21900"/>
                    </a:cubicBezTo>
                    <a:cubicBezTo>
                      <a:pt x="1" y="33981"/>
                      <a:pt x="9803" y="43783"/>
                      <a:pt x="21900" y="43783"/>
                    </a:cubicBezTo>
                    <a:cubicBezTo>
                      <a:pt x="33997" y="43783"/>
                      <a:pt x="43799" y="33981"/>
                      <a:pt x="43799" y="21900"/>
                    </a:cubicBezTo>
                    <a:cubicBezTo>
                      <a:pt x="43799" y="9803"/>
                      <a:pt x="33997" y="1"/>
                      <a:pt x="219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44"/>
              <p:cNvSpPr/>
              <p:nvPr/>
            </p:nvSpPr>
            <p:spPr>
              <a:xfrm>
                <a:off x="3302825" y="957825"/>
                <a:ext cx="1153550" cy="1109750"/>
              </a:xfrm>
              <a:custGeom>
                <a:rect b="b" l="l" r="r" t="t"/>
                <a:pathLst>
                  <a:path extrusionOk="0" h="44390" w="46142">
                    <a:moveTo>
                      <a:pt x="23937" y="607"/>
                    </a:moveTo>
                    <a:cubicBezTo>
                      <a:pt x="35857" y="623"/>
                      <a:pt x="45515" y="10281"/>
                      <a:pt x="45531" y="22201"/>
                    </a:cubicBezTo>
                    <a:cubicBezTo>
                      <a:pt x="45531" y="30929"/>
                      <a:pt x="40269" y="38806"/>
                      <a:pt x="32199" y="42143"/>
                    </a:cubicBezTo>
                    <a:cubicBezTo>
                      <a:pt x="29528" y="43253"/>
                      <a:pt x="26724" y="43791"/>
                      <a:pt x="23943" y="43791"/>
                    </a:cubicBezTo>
                    <a:cubicBezTo>
                      <a:pt x="18321" y="43791"/>
                      <a:pt x="12796" y="41591"/>
                      <a:pt x="8664" y="37458"/>
                    </a:cubicBezTo>
                    <a:cubicBezTo>
                      <a:pt x="2487" y="31298"/>
                      <a:pt x="642" y="22008"/>
                      <a:pt x="3995" y="13939"/>
                    </a:cubicBezTo>
                    <a:cubicBezTo>
                      <a:pt x="7332" y="5869"/>
                      <a:pt x="15209" y="607"/>
                      <a:pt x="23937" y="607"/>
                    </a:cubicBezTo>
                    <a:close/>
                    <a:moveTo>
                      <a:pt x="23948" y="0"/>
                    </a:moveTo>
                    <a:cubicBezTo>
                      <a:pt x="18172" y="0"/>
                      <a:pt x="12495" y="2262"/>
                      <a:pt x="8246" y="6511"/>
                    </a:cubicBezTo>
                    <a:cubicBezTo>
                      <a:pt x="1893" y="12848"/>
                      <a:pt x="0" y="22394"/>
                      <a:pt x="3433" y="30688"/>
                    </a:cubicBezTo>
                    <a:cubicBezTo>
                      <a:pt x="6867" y="38982"/>
                      <a:pt x="14969" y="44389"/>
                      <a:pt x="23937" y="44389"/>
                    </a:cubicBezTo>
                    <a:cubicBezTo>
                      <a:pt x="36194" y="44373"/>
                      <a:pt x="46125" y="34442"/>
                      <a:pt x="46141" y="22201"/>
                    </a:cubicBezTo>
                    <a:cubicBezTo>
                      <a:pt x="46141" y="13217"/>
                      <a:pt x="40734" y="5131"/>
                      <a:pt x="32440" y="1698"/>
                    </a:cubicBezTo>
                    <a:cubicBezTo>
                      <a:pt x="29693" y="555"/>
                      <a:pt x="26808" y="0"/>
                      <a:pt x="239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44"/>
              <p:cNvSpPr/>
              <p:nvPr/>
            </p:nvSpPr>
            <p:spPr>
              <a:xfrm>
                <a:off x="4234950" y="1147475"/>
                <a:ext cx="85450" cy="119850"/>
              </a:xfrm>
              <a:custGeom>
                <a:rect b="b" l="l" r="r" t="t"/>
                <a:pathLst>
                  <a:path extrusionOk="0" h="4794" w="3418">
                    <a:moveTo>
                      <a:pt x="885" y="0"/>
                    </a:moveTo>
                    <a:cubicBezTo>
                      <a:pt x="617" y="0"/>
                      <a:pt x="384" y="154"/>
                      <a:pt x="225" y="513"/>
                    </a:cubicBezTo>
                    <a:cubicBezTo>
                      <a:pt x="0" y="1010"/>
                      <a:pt x="1027" y="1668"/>
                      <a:pt x="1845" y="2663"/>
                    </a:cubicBezTo>
                    <a:cubicBezTo>
                      <a:pt x="2310" y="3272"/>
                      <a:pt x="2663" y="3946"/>
                      <a:pt x="2920" y="4684"/>
                    </a:cubicBezTo>
                    <a:cubicBezTo>
                      <a:pt x="2945" y="4760"/>
                      <a:pt x="3010" y="4793"/>
                      <a:pt x="3082" y="4793"/>
                    </a:cubicBezTo>
                    <a:cubicBezTo>
                      <a:pt x="3192" y="4793"/>
                      <a:pt x="3318" y="4714"/>
                      <a:pt x="3337" y="4588"/>
                    </a:cubicBezTo>
                    <a:cubicBezTo>
                      <a:pt x="3417" y="4155"/>
                      <a:pt x="3417" y="3722"/>
                      <a:pt x="3337" y="3288"/>
                    </a:cubicBezTo>
                    <a:cubicBezTo>
                      <a:pt x="3078" y="1720"/>
                      <a:pt x="1783" y="0"/>
                      <a:pt x="8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44"/>
              <p:cNvSpPr/>
              <p:nvPr/>
            </p:nvSpPr>
            <p:spPr>
              <a:xfrm>
                <a:off x="4227725" y="1140050"/>
                <a:ext cx="100300" cy="134975"/>
              </a:xfrm>
              <a:custGeom>
                <a:rect b="b" l="l" r="r" t="t"/>
                <a:pathLst>
                  <a:path extrusionOk="0" h="5399" w="4012">
                    <a:moveTo>
                      <a:pt x="1236" y="601"/>
                    </a:moveTo>
                    <a:cubicBezTo>
                      <a:pt x="1942" y="698"/>
                      <a:pt x="3097" y="2190"/>
                      <a:pt x="3353" y="3650"/>
                    </a:cubicBezTo>
                    <a:cubicBezTo>
                      <a:pt x="3385" y="3954"/>
                      <a:pt x="3401" y="4259"/>
                      <a:pt x="3385" y="4548"/>
                    </a:cubicBezTo>
                    <a:cubicBezTo>
                      <a:pt x="3129" y="3922"/>
                      <a:pt x="2776" y="3313"/>
                      <a:pt x="2359" y="2783"/>
                    </a:cubicBezTo>
                    <a:cubicBezTo>
                      <a:pt x="2102" y="2462"/>
                      <a:pt x="1813" y="2141"/>
                      <a:pt x="1508" y="1853"/>
                    </a:cubicBezTo>
                    <a:cubicBezTo>
                      <a:pt x="1187" y="1548"/>
                      <a:pt x="722" y="1083"/>
                      <a:pt x="786" y="938"/>
                    </a:cubicBezTo>
                    <a:cubicBezTo>
                      <a:pt x="915" y="665"/>
                      <a:pt x="1059" y="601"/>
                      <a:pt x="1171" y="601"/>
                    </a:cubicBezTo>
                    <a:close/>
                    <a:moveTo>
                      <a:pt x="1177" y="0"/>
                    </a:moveTo>
                    <a:cubicBezTo>
                      <a:pt x="895" y="0"/>
                      <a:pt x="488" y="116"/>
                      <a:pt x="225" y="698"/>
                    </a:cubicBezTo>
                    <a:cubicBezTo>
                      <a:pt x="0" y="1211"/>
                      <a:pt x="482" y="1676"/>
                      <a:pt x="1075" y="2286"/>
                    </a:cubicBezTo>
                    <a:cubicBezTo>
                      <a:pt x="1332" y="2543"/>
                      <a:pt x="1637" y="2831"/>
                      <a:pt x="1893" y="3152"/>
                    </a:cubicBezTo>
                    <a:cubicBezTo>
                      <a:pt x="2343" y="3746"/>
                      <a:pt x="2680" y="4388"/>
                      <a:pt x="2920" y="5077"/>
                    </a:cubicBezTo>
                    <a:cubicBezTo>
                      <a:pt x="2984" y="5270"/>
                      <a:pt x="3177" y="5398"/>
                      <a:pt x="3385" y="5398"/>
                    </a:cubicBezTo>
                    <a:lnTo>
                      <a:pt x="3418" y="5398"/>
                    </a:lnTo>
                    <a:cubicBezTo>
                      <a:pt x="3674" y="5382"/>
                      <a:pt x="3883" y="5206"/>
                      <a:pt x="3931" y="4949"/>
                    </a:cubicBezTo>
                    <a:cubicBezTo>
                      <a:pt x="4011" y="4484"/>
                      <a:pt x="4011" y="4019"/>
                      <a:pt x="3931" y="3553"/>
                    </a:cubicBezTo>
                    <a:cubicBezTo>
                      <a:pt x="3642" y="1901"/>
                      <a:pt x="2343" y="136"/>
                      <a:pt x="1300" y="8"/>
                    </a:cubicBezTo>
                    <a:cubicBezTo>
                      <a:pt x="1263" y="3"/>
                      <a:pt x="1221" y="0"/>
                      <a:pt x="1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44"/>
              <p:cNvSpPr/>
              <p:nvPr/>
            </p:nvSpPr>
            <p:spPr>
              <a:xfrm>
                <a:off x="4214075" y="1204900"/>
                <a:ext cx="57375" cy="75325"/>
              </a:xfrm>
              <a:custGeom>
                <a:rect b="b" l="l" r="r" t="t"/>
                <a:pathLst>
                  <a:path extrusionOk="0" h="3013" w="2295">
                    <a:moveTo>
                      <a:pt x="797" y="1"/>
                    </a:moveTo>
                    <a:cubicBezTo>
                      <a:pt x="576" y="1"/>
                      <a:pt x="369" y="119"/>
                      <a:pt x="209" y="398"/>
                    </a:cubicBezTo>
                    <a:cubicBezTo>
                      <a:pt x="1" y="751"/>
                      <a:pt x="707" y="1104"/>
                      <a:pt x="1220" y="1697"/>
                    </a:cubicBezTo>
                    <a:cubicBezTo>
                      <a:pt x="1509" y="2066"/>
                      <a:pt x="1733" y="2499"/>
                      <a:pt x="1862" y="2949"/>
                    </a:cubicBezTo>
                    <a:cubicBezTo>
                      <a:pt x="1873" y="2994"/>
                      <a:pt x="1908" y="3013"/>
                      <a:pt x="1950" y="3013"/>
                    </a:cubicBezTo>
                    <a:cubicBezTo>
                      <a:pt x="2030" y="3013"/>
                      <a:pt x="2135" y="2946"/>
                      <a:pt x="2167" y="2852"/>
                    </a:cubicBezTo>
                    <a:cubicBezTo>
                      <a:pt x="2247" y="2580"/>
                      <a:pt x="2295" y="2291"/>
                      <a:pt x="2279" y="2002"/>
                    </a:cubicBezTo>
                    <a:cubicBezTo>
                      <a:pt x="2207" y="1010"/>
                      <a:pt x="1441" y="1"/>
                      <a:pt x="7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44"/>
              <p:cNvSpPr/>
              <p:nvPr/>
            </p:nvSpPr>
            <p:spPr>
              <a:xfrm>
                <a:off x="4206450" y="1197425"/>
                <a:ext cx="72625" cy="90425"/>
              </a:xfrm>
              <a:custGeom>
                <a:rect b="b" l="l" r="r" t="t"/>
                <a:pathLst>
                  <a:path extrusionOk="0" h="3617" w="2905">
                    <a:moveTo>
                      <a:pt x="1085" y="602"/>
                    </a:moveTo>
                    <a:cubicBezTo>
                      <a:pt x="1117" y="602"/>
                      <a:pt x="1146" y="608"/>
                      <a:pt x="1172" y="617"/>
                    </a:cubicBezTo>
                    <a:cubicBezTo>
                      <a:pt x="1621" y="713"/>
                      <a:pt x="2215" y="1499"/>
                      <a:pt x="2263" y="2317"/>
                    </a:cubicBezTo>
                    <a:cubicBezTo>
                      <a:pt x="2279" y="2429"/>
                      <a:pt x="2279" y="2542"/>
                      <a:pt x="2263" y="2654"/>
                    </a:cubicBezTo>
                    <a:cubicBezTo>
                      <a:pt x="2135" y="2349"/>
                      <a:pt x="1958" y="2060"/>
                      <a:pt x="1750" y="1804"/>
                    </a:cubicBezTo>
                    <a:cubicBezTo>
                      <a:pt x="1573" y="1611"/>
                      <a:pt x="1381" y="1419"/>
                      <a:pt x="1188" y="1242"/>
                    </a:cubicBezTo>
                    <a:cubicBezTo>
                      <a:pt x="1028" y="1130"/>
                      <a:pt x="899" y="986"/>
                      <a:pt x="787" y="825"/>
                    </a:cubicBezTo>
                    <a:cubicBezTo>
                      <a:pt x="893" y="649"/>
                      <a:pt x="999" y="602"/>
                      <a:pt x="1085" y="602"/>
                    </a:cubicBezTo>
                    <a:close/>
                    <a:moveTo>
                      <a:pt x="1130" y="1"/>
                    </a:moveTo>
                    <a:cubicBezTo>
                      <a:pt x="766" y="1"/>
                      <a:pt x="420" y="214"/>
                      <a:pt x="258" y="552"/>
                    </a:cubicBezTo>
                    <a:cubicBezTo>
                      <a:pt x="1" y="986"/>
                      <a:pt x="402" y="1355"/>
                      <a:pt x="803" y="1691"/>
                    </a:cubicBezTo>
                    <a:cubicBezTo>
                      <a:pt x="980" y="1852"/>
                      <a:pt x="1156" y="2012"/>
                      <a:pt x="1317" y="2189"/>
                    </a:cubicBezTo>
                    <a:cubicBezTo>
                      <a:pt x="1573" y="2526"/>
                      <a:pt x="1766" y="2911"/>
                      <a:pt x="1878" y="3328"/>
                    </a:cubicBezTo>
                    <a:cubicBezTo>
                      <a:pt x="1926" y="3504"/>
                      <a:pt x="2071" y="3617"/>
                      <a:pt x="2247" y="3617"/>
                    </a:cubicBezTo>
                    <a:cubicBezTo>
                      <a:pt x="2488" y="3617"/>
                      <a:pt x="2696" y="3472"/>
                      <a:pt x="2776" y="3248"/>
                    </a:cubicBezTo>
                    <a:cubicBezTo>
                      <a:pt x="2873" y="2943"/>
                      <a:pt x="2905" y="2606"/>
                      <a:pt x="2889" y="2285"/>
                    </a:cubicBezTo>
                    <a:cubicBezTo>
                      <a:pt x="2825" y="1258"/>
                      <a:pt x="2087" y="199"/>
                      <a:pt x="1333" y="23"/>
                    </a:cubicBezTo>
                    <a:cubicBezTo>
                      <a:pt x="1265" y="8"/>
                      <a:pt x="1198" y="1"/>
                      <a:pt x="11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44"/>
              <p:cNvSpPr/>
              <p:nvPr/>
            </p:nvSpPr>
            <p:spPr>
              <a:xfrm>
                <a:off x="3764875" y="982200"/>
                <a:ext cx="15250" cy="1062500"/>
              </a:xfrm>
              <a:custGeom>
                <a:rect b="b" l="l" r="r" t="t"/>
                <a:pathLst>
                  <a:path extrusionOk="0" h="42500" w="610">
                    <a:moveTo>
                      <a:pt x="0" y="1"/>
                    </a:moveTo>
                    <a:lnTo>
                      <a:pt x="0" y="42500"/>
                    </a:lnTo>
                    <a:lnTo>
                      <a:pt x="610" y="42500"/>
                    </a:lnTo>
                    <a:lnTo>
                      <a:pt x="6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44"/>
              <p:cNvSpPr/>
              <p:nvPr/>
            </p:nvSpPr>
            <p:spPr>
              <a:xfrm>
                <a:off x="4022375" y="982200"/>
                <a:ext cx="15250" cy="1062500"/>
              </a:xfrm>
              <a:custGeom>
                <a:rect b="b" l="l" r="r" t="t"/>
                <a:pathLst>
                  <a:path extrusionOk="0" h="42500" w="610">
                    <a:moveTo>
                      <a:pt x="0" y="1"/>
                    </a:moveTo>
                    <a:lnTo>
                      <a:pt x="0" y="42500"/>
                    </a:lnTo>
                    <a:lnTo>
                      <a:pt x="610" y="42500"/>
                    </a:lnTo>
                    <a:lnTo>
                      <a:pt x="6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44"/>
              <p:cNvSpPr/>
              <p:nvPr/>
            </p:nvSpPr>
            <p:spPr>
              <a:xfrm>
                <a:off x="3446800" y="1357625"/>
                <a:ext cx="890450" cy="434000"/>
              </a:xfrm>
              <a:custGeom>
                <a:rect b="b" l="l" r="r" t="t"/>
                <a:pathLst>
                  <a:path extrusionOk="0" h="17360" w="35618">
                    <a:moveTo>
                      <a:pt x="17809" y="0"/>
                    </a:moveTo>
                    <a:cubicBezTo>
                      <a:pt x="7092" y="0"/>
                      <a:pt x="1" y="3851"/>
                      <a:pt x="1" y="6867"/>
                    </a:cubicBezTo>
                    <a:lnTo>
                      <a:pt x="1" y="11904"/>
                    </a:lnTo>
                    <a:cubicBezTo>
                      <a:pt x="1" y="14921"/>
                      <a:pt x="2439" y="17359"/>
                      <a:pt x="5439" y="17359"/>
                    </a:cubicBezTo>
                    <a:cubicBezTo>
                      <a:pt x="5439" y="17359"/>
                      <a:pt x="14552" y="16092"/>
                      <a:pt x="17665" y="16092"/>
                    </a:cubicBezTo>
                    <a:cubicBezTo>
                      <a:pt x="20761" y="16092"/>
                      <a:pt x="30194" y="17359"/>
                      <a:pt x="30194" y="17359"/>
                    </a:cubicBezTo>
                    <a:cubicBezTo>
                      <a:pt x="33195" y="17343"/>
                      <a:pt x="35617" y="14905"/>
                      <a:pt x="35617" y="11904"/>
                    </a:cubicBezTo>
                    <a:lnTo>
                      <a:pt x="35617" y="6867"/>
                    </a:lnTo>
                    <a:cubicBezTo>
                      <a:pt x="35617" y="3867"/>
                      <a:pt x="27900" y="0"/>
                      <a:pt x="17809" y="0"/>
                    </a:cubicBezTo>
                    <a:close/>
                  </a:path>
                </a:pathLst>
              </a:custGeom>
              <a:solidFill>
                <a:srgbClr val="ECF5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44"/>
              <p:cNvSpPr/>
              <p:nvPr/>
            </p:nvSpPr>
            <p:spPr>
              <a:xfrm>
                <a:off x="3439575" y="1350400"/>
                <a:ext cx="905275" cy="448425"/>
              </a:xfrm>
              <a:custGeom>
                <a:rect b="b" l="l" r="r" t="t"/>
                <a:pathLst>
                  <a:path extrusionOk="0" h="17937" w="36211">
                    <a:moveTo>
                      <a:pt x="18114" y="594"/>
                    </a:moveTo>
                    <a:cubicBezTo>
                      <a:pt x="28269" y="594"/>
                      <a:pt x="35617" y="4509"/>
                      <a:pt x="35617" y="7156"/>
                    </a:cubicBezTo>
                    <a:lnTo>
                      <a:pt x="35617" y="12193"/>
                    </a:lnTo>
                    <a:cubicBezTo>
                      <a:pt x="35601" y="15017"/>
                      <a:pt x="33323" y="17311"/>
                      <a:pt x="30499" y="17327"/>
                    </a:cubicBezTo>
                    <a:cubicBezTo>
                      <a:pt x="29890" y="17247"/>
                      <a:pt x="20986" y="16060"/>
                      <a:pt x="17954" y="16060"/>
                    </a:cubicBezTo>
                    <a:cubicBezTo>
                      <a:pt x="14921" y="16076"/>
                      <a:pt x="6306" y="17247"/>
                      <a:pt x="5712" y="17327"/>
                    </a:cubicBezTo>
                    <a:cubicBezTo>
                      <a:pt x="2889" y="17311"/>
                      <a:pt x="611" y="15017"/>
                      <a:pt x="594" y="12193"/>
                    </a:cubicBezTo>
                    <a:lnTo>
                      <a:pt x="594" y="7156"/>
                    </a:lnTo>
                    <a:cubicBezTo>
                      <a:pt x="594" y="4477"/>
                      <a:pt x="7413" y="594"/>
                      <a:pt x="18114" y="594"/>
                    </a:cubicBezTo>
                    <a:close/>
                    <a:moveTo>
                      <a:pt x="18098" y="0"/>
                    </a:moveTo>
                    <a:cubicBezTo>
                      <a:pt x="13189" y="0"/>
                      <a:pt x="8552" y="819"/>
                      <a:pt x="5071" y="2327"/>
                    </a:cubicBezTo>
                    <a:cubicBezTo>
                      <a:pt x="1894" y="3690"/>
                      <a:pt x="1" y="5487"/>
                      <a:pt x="1" y="7156"/>
                    </a:cubicBezTo>
                    <a:lnTo>
                      <a:pt x="1" y="12193"/>
                    </a:lnTo>
                    <a:cubicBezTo>
                      <a:pt x="1" y="15354"/>
                      <a:pt x="2568" y="17921"/>
                      <a:pt x="5728" y="17937"/>
                    </a:cubicBezTo>
                    <a:lnTo>
                      <a:pt x="5777" y="17937"/>
                    </a:lnTo>
                    <a:cubicBezTo>
                      <a:pt x="5873" y="17921"/>
                      <a:pt x="14905" y="16670"/>
                      <a:pt x="17954" y="16670"/>
                    </a:cubicBezTo>
                    <a:cubicBezTo>
                      <a:pt x="20986" y="16670"/>
                      <a:pt x="30339" y="17921"/>
                      <a:pt x="30435" y="17937"/>
                    </a:cubicBezTo>
                    <a:lnTo>
                      <a:pt x="30483" y="17937"/>
                    </a:lnTo>
                    <a:cubicBezTo>
                      <a:pt x="33644" y="17921"/>
                      <a:pt x="36211" y="15354"/>
                      <a:pt x="36211" y="12193"/>
                    </a:cubicBezTo>
                    <a:lnTo>
                      <a:pt x="36211" y="7156"/>
                    </a:lnTo>
                    <a:cubicBezTo>
                      <a:pt x="36211" y="3835"/>
                      <a:pt x="28302" y="0"/>
                      <a:pt x="180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44"/>
              <p:cNvSpPr/>
              <p:nvPr/>
            </p:nvSpPr>
            <p:spPr>
              <a:xfrm>
                <a:off x="3501250" y="1500925"/>
                <a:ext cx="76325" cy="217600"/>
              </a:xfrm>
              <a:custGeom>
                <a:rect b="b" l="l" r="r" t="t"/>
                <a:pathLst>
                  <a:path extrusionOk="0" h="8704" w="3053">
                    <a:moveTo>
                      <a:pt x="1778" y="0"/>
                    </a:moveTo>
                    <a:cubicBezTo>
                      <a:pt x="369" y="0"/>
                      <a:pt x="0" y="4134"/>
                      <a:pt x="983" y="6830"/>
                    </a:cubicBezTo>
                    <a:cubicBezTo>
                      <a:pt x="1208" y="7456"/>
                      <a:pt x="1545" y="8049"/>
                      <a:pt x="1946" y="8595"/>
                    </a:cubicBezTo>
                    <a:cubicBezTo>
                      <a:pt x="2011" y="8671"/>
                      <a:pt x="2096" y="8703"/>
                      <a:pt x="2179" y="8703"/>
                    </a:cubicBezTo>
                    <a:cubicBezTo>
                      <a:pt x="2361" y="8703"/>
                      <a:pt x="2535" y="8547"/>
                      <a:pt x="2491" y="8338"/>
                    </a:cubicBezTo>
                    <a:cubicBezTo>
                      <a:pt x="2235" y="7119"/>
                      <a:pt x="2138" y="5868"/>
                      <a:pt x="2203" y="4632"/>
                    </a:cubicBezTo>
                    <a:cubicBezTo>
                      <a:pt x="2379" y="2563"/>
                      <a:pt x="3053" y="734"/>
                      <a:pt x="2443" y="268"/>
                    </a:cubicBezTo>
                    <a:cubicBezTo>
                      <a:pt x="2201" y="84"/>
                      <a:pt x="1979" y="0"/>
                      <a:pt x="17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44"/>
              <p:cNvSpPr/>
              <p:nvPr/>
            </p:nvSpPr>
            <p:spPr>
              <a:xfrm>
                <a:off x="3498550" y="1147475"/>
                <a:ext cx="85050" cy="119850"/>
              </a:xfrm>
              <a:custGeom>
                <a:rect b="b" l="l" r="r" t="t"/>
                <a:pathLst>
                  <a:path extrusionOk="0" h="4794" w="3402">
                    <a:moveTo>
                      <a:pt x="2526" y="0"/>
                    </a:moveTo>
                    <a:cubicBezTo>
                      <a:pt x="1624" y="0"/>
                      <a:pt x="336" y="1720"/>
                      <a:pt x="64" y="3288"/>
                    </a:cubicBezTo>
                    <a:cubicBezTo>
                      <a:pt x="0" y="3722"/>
                      <a:pt x="0" y="4155"/>
                      <a:pt x="64" y="4588"/>
                    </a:cubicBezTo>
                    <a:cubicBezTo>
                      <a:pt x="84" y="4714"/>
                      <a:pt x="209" y="4793"/>
                      <a:pt x="320" y="4793"/>
                    </a:cubicBezTo>
                    <a:cubicBezTo>
                      <a:pt x="391" y="4793"/>
                      <a:pt x="456" y="4760"/>
                      <a:pt x="482" y="4684"/>
                    </a:cubicBezTo>
                    <a:cubicBezTo>
                      <a:pt x="738" y="3946"/>
                      <a:pt x="1091" y="3272"/>
                      <a:pt x="1573" y="2663"/>
                    </a:cubicBezTo>
                    <a:cubicBezTo>
                      <a:pt x="2391" y="1668"/>
                      <a:pt x="3401" y="1010"/>
                      <a:pt x="3193" y="513"/>
                    </a:cubicBezTo>
                    <a:cubicBezTo>
                      <a:pt x="3030" y="154"/>
                      <a:pt x="2795" y="0"/>
                      <a:pt x="2526" y="0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44"/>
              <p:cNvSpPr/>
              <p:nvPr/>
            </p:nvSpPr>
            <p:spPr>
              <a:xfrm>
                <a:off x="3547475" y="1204900"/>
                <a:ext cx="56975" cy="75325"/>
              </a:xfrm>
              <a:custGeom>
                <a:rect b="b" l="l" r="r" t="t"/>
                <a:pathLst>
                  <a:path extrusionOk="0" h="3013" w="2279">
                    <a:moveTo>
                      <a:pt x="1483" y="1"/>
                    </a:moveTo>
                    <a:cubicBezTo>
                      <a:pt x="839" y="1"/>
                      <a:pt x="76" y="1010"/>
                      <a:pt x="17" y="2002"/>
                    </a:cubicBezTo>
                    <a:cubicBezTo>
                      <a:pt x="1" y="2291"/>
                      <a:pt x="33" y="2580"/>
                      <a:pt x="113" y="2852"/>
                    </a:cubicBezTo>
                    <a:cubicBezTo>
                      <a:pt x="144" y="2946"/>
                      <a:pt x="257" y="3013"/>
                      <a:pt x="341" y="3013"/>
                    </a:cubicBezTo>
                    <a:cubicBezTo>
                      <a:pt x="386" y="3013"/>
                      <a:pt x="423" y="2994"/>
                      <a:pt x="434" y="2949"/>
                    </a:cubicBezTo>
                    <a:cubicBezTo>
                      <a:pt x="546" y="2499"/>
                      <a:pt x="771" y="2066"/>
                      <a:pt x="1059" y="1697"/>
                    </a:cubicBezTo>
                    <a:cubicBezTo>
                      <a:pt x="1573" y="1104"/>
                      <a:pt x="2279" y="751"/>
                      <a:pt x="2070" y="398"/>
                    </a:cubicBezTo>
                    <a:cubicBezTo>
                      <a:pt x="1910" y="119"/>
                      <a:pt x="1704" y="1"/>
                      <a:pt x="1483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44"/>
              <p:cNvSpPr/>
              <p:nvPr/>
            </p:nvSpPr>
            <p:spPr>
              <a:xfrm>
                <a:off x="3360975" y="965525"/>
                <a:ext cx="718375" cy="1095425"/>
              </a:xfrm>
              <a:custGeom>
                <a:rect b="b" l="l" r="r" t="t"/>
                <a:pathLst>
                  <a:path extrusionOk="0" h="43817" w="28735">
                    <a:moveTo>
                      <a:pt x="21849" y="0"/>
                    </a:moveTo>
                    <a:cubicBezTo>
                      <a:pt x="10211" y="0"/>
                      <a:pt x="0" y="9431"/>
                      <a:pt x="0" y="21909"/>
                    </a:cubicBezTo>
                    <a:cubicBezTo>
                      <a:pt x="0" y="28936"/>
                      <a:pt x="3369" y="35530"/>
                      <a:pt x="9049" y="39653"/>
                    </a:cubicBezTo>
                    <a:cubicBezTo>
                      <a:pt x="12835" y="42394"/>
                      <a:pt x="17337" y="43816"/>
                      <a:pt x="21890" y="43816"/>
                    </a:cubicBezTo>
                    <a:cubicBezTo>
                      <a:pt x="24187" y="43816"/>
                      <a:pt x="26497" y="43454"/>
                      <a:pt x="28734" y="42717"/>
                    </a:cubicBezTo>
                    <a:cubicBezTo>
                      <a:pt x="23376" y="40937"/>
                      <a:pt x="18900" y="37166"/>
                      <a:pt x="16236" y="32193"/>
                    </a:cubicBezTo>
                    <a:cubicBezTo>
                      <a:pt x="12787" y="32562"/>
                      <a:pt x="9145" y="33059"/>
                      <a:pt x="9145" y="33059"/>
                    </a:cubicBezTo>
                    <a:cubicBezTo>
                      <a:pt x="6145" y="33059"/>
                      <a:pt x="3706" y="30621"/>
                      <a:pt x="3706" y="27620"/>
                    </a:cubicBezTo>
                    <a:lnTo>
                      <a:pt x="3706" y="22567"/>
                    </a:lnTo>
                    <a:cubicBezTo>
                      <a:pt x="3706" y="20289"/>
                      <a:pt x="7781" y="17529"/>
                      <a:pt x="14407" y="16326"/>
                    </a:cubicBezTo>
                    <a:cubicBezTo>
                      <a:pt x="16317" y="9171"/>
                      <a:pt x="21691" y="3443"/>
                      <a:pt x="28734" y="1117"/>
                    </a:cubicBezTo>
                    <a:cubicBezTo>
                      <a:pt x="26428" y="357"/>
                      <a:pt x="24111" y="0"/>
                      <a:pt x="21849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44"/>
              <p:cNvSpPr/>
              <p:nvPr/>
            </p:nvSpPr>
            <p:spPr>
              <a:xfrm>
                <a:off x="3762450" y="497175"/>
                <a:ext cx="198175" cy="201075"/>
              </a:xfrm>
              <a:custGeom>
                <a:rect b="b" l="l" r="r" t="t"/>
                <a:pathLst>
                  <a:path extrusionOk="0" h="8043" w="7927">
                    <a:moveTo>
                      <a:pt x="5678" y="0"/>
                    </a:moveTo>
                    <a:cubicBezTo>
                      <a:pt x="5116" y="0"/>
                      <a:pt x="4554" y="370"/>
                      <a:pt x="4397" y="1000"/>
                    </a:cubicBezTo>
                    <a:lnTo>
                      <a:pt x="3996" y="2636"/>
                    </a:lnTo>
                    <a:lnTo>
                      <a:pt x="2295" y="1385"/>
                    </a:lnTo>
                    <a:cubicBezTo>
                      <a:pt x="2075" y="1217"/>
                      <a:pt x="1815" y="1132"/>
                      <a:pt x="1554" y="1132"/>
                    </a:cubicBezTo>
                    <a:cubicBezTo>
                      <a:pt x="1341" y="1132"/>
                      <a:pt x="1126" y="1189"/>
                      <a:pt x="931" y="1305"/>
                    </a:cubicBezTo>
                    <a:lnTo>
                      <a:pt x="851" y="1353"/>
                    </a:lnTo>
                    <a:cubicBezTo>
                      <a:pt x="1" y="1946"/>
                      <a:pt x="225" y="3294"/>
                      <a:pt x="1220" y="3647"/>
                    </a:cubicBezTo>
                    <a:lnTo>
                      <a:pt x="2825" y="4192"/>
                    </a:lnTo>
                    <a:lnTo>
                      <a:pt x="1284" y="5957"/>
                    </a:lnTo>
                    <a:cubicBezTo>
                      <a:pt x="1108" y="6166"/>
                      <a:pt x="996" y="6422"/>
                      <a:pt x="963" y="6695"/>
                    </a:cubicBezTo>
                    <a:cubicBezTo>
                      <a:pt x="947" y="6872"/>
                      <a:pt x="980" y="7048"/>
                      <a:pt x="1044" y="7209"/>
                    </a:cubicBezTo>
                    <a:cubicBezTo>
                      <a:pt x="1233" y="7760"/>
                      <a:pt x="1728" y="8043"/>
                      <a:pt x="2232" y="8043"/>
                    </a:cubicBezTo>
                    <a:cubicBezTo>
                      <a:pt x="2667" y="8043"/>
                      <a:pt x="3110" y="7832"/>
                      <a:pt x="3370" y="7401"/>
                    </a:cubicBezTo>
                    <a:lnTo>
                      <a:pt x="4541" y="5380"/>
                    </a:lnTo>
                    <a:lnTo>
                      <a:pt x="5680" y="6583"/>
                    </a:lnTo>
                    <a:cubicBezTo>
                      <a:pt x="5911" y="6823"/>
                      <a:pt x="6221" y="6948"/>
                      <a:pt x="6533" y="6948"/>
                    </a:cubicBezTo>
                    <a:cubicBezTo>
                      <a:pt x="6743" y="6948"/>
                      <a:pt x="6953" y="6891"/>
                      <a:pt x="7140" y="6775"/>
                    </a:cubicBezTo>
                    <a:cubicBezTo>
                      <a:pt x="7172" y="6759"/>
                      <a:pt x="7188" y="6743"/>
                      <a:pt x="7220" y="6727"/>
                    </a:cubicBezTo>
                    <a:cubicBezTo>
                      <a:pt x="7926" y="6166"/>
                      <a:pt x="7894" y="5075"/>
                      <a:pt x="7156" y="4561"/>
                    </a:cubicBezTo>
                    <a:lnTo>
                      <a:pt x="5488" y="3390"/>
                    </a:lnTo>
                    <a:lnTo>
                      <a:pt x="6659" y="1850"/>
                    </a:lnTo>
                    <a:cubicBezTo>
                      <a:pt x="6948" y="1465"/>
                      <a:pt x="6964" y="936"/>
                      <a:pt x="6707" y="535"/>
                    </a:cubicBezTo>
                    <a:lnTo>
                      <a:pt x="6643" y="470"/>
                    </a:lnTo>
                    <a:cubicBezTo>
                      <a:pt x="6388" y="148"/>
                      <a:pt x="6033" y="0"/>
                      <a:pt x="56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44"/>
              <p:cNvSpPr/>
              <p:nvPr/>
            </p:nvSpPr>
            <p:spPr>
              <a:xfrm>
                <a:off x="3761250" y="489950"/>
                <a:ext cx="202175" cy="215925"/>
              </a:xfrm>
              <a:custGeom>
                <a:rect b="b" l="l" r="r" t="t"/>
                <a:pathLst>
                  <a:path extrusionOk="0" h="8637" w="8087">
                    <a:moveTo>
                      <a:pt x="5739" y="599"/>
                    </a:moveTo>
                    <a:cubicBezTo>
                      <a:pt x="6014" y="599"/>
                      <a:pt x="6279" y="727"/>
                      <a:pt x="6466" y="952"/>
                    </a:cubicBezTo>
                    <a:cubicBezTo>
                      <a:pt x="6466" y="968"/>
                      <a:pt x="6482" y="984"/>
                      <a:pt x="6498" y="1016"/>
                    </a:cubicBezTo>
                    <a:cubicBezTo>
                      <a:pt x="6691" y="1305"/>
                      <a:pt x="6675" y="1690"/>
                      <a:pt x="6450" y="1963"/>
                    </a:cubicBezTo>
                    <a:lnTo>
                      <a:pt x="5119" y="3743"/>
                    </a:lnTo>
                    <a:lnTo>
                      <a:pt x="7028" y="5123"/>
                    </a:lnTo>
                    <a:cubicBezTo>
                      <a:pt x="7301" y="5316"/>
                      <a:pt x="7461" y="5637"/>
                      <a:pt x="7477" y="5973"/>
                    </a:cubicBezTo>
                    <a:cubicBezTo>
                      <a:pt x="7477" y="6294"/>
                      <a:pt x="7333" y="6599"/>
                      <a:pt x="7076" y="6776"/>
                    </a:cubicBezTo>
                    <a:lnTo>
                      <a:pt x="7012" y="6824"/>
                    </a:lnTo>
                    <a:cubicBezTo>
                      <a:pt x="6874" y="6905"/>
                      <a:pt x="6721" y="6945"/>
                      <a:pt x="6569" y="6945"/>
                    </a:cubicBezTo>
                    <a:cubicBezTo>
                      <a:pt x="6334" y="6945"/>
                      <a:pt x="6103" y="6849"/>
                      <a:pt x="5937" y="6663"/>
                    </a:cubicBezTo>
                    <a:lnTo>
                      <a:pt x="4541" y="5171"/>
                    </a:lnTo>
                    <a:lnTo>
                      <a:pt x="3145" y="7546"/>
                    </a:lnTo>
                    <a:cubicBezTo>
                      <a:pt x="2972" y="7848"/>
                      <a:pt x="2631" y="8034"/>
                      <a:pt x="2285" y="8034"/>
                    </a:cubicBezTo>
                    <a:cubicBezTo>
                      <a:pt x="2245" y="8034"/>
                      <a:pt x="2206" y="8032"/>
                      <a:pt x="2167" y="8027"/>
                    </a:cubicBezTo>
                    <a:cubicBezTo>
                      <a:pt x="1798" y="7995"/>
                      <a:pt x="1477" y="7754"/>
                      <a:pt x="1364" y="7401"/>
                    </a:cubicBezTo>
                    <a:cubicBezTo>
                      <a:pt x="1236" y="7080"/>
                      <a:pt x="1316" y="6711"/>
                      <a:pt x="1557" y="6455"/>
                    </a:cubicBezTo>
                    <a:lnTo>
                      <a:pt x="3386" y="4353"/>
                    </a:lnTo>
                    <a:lnTo>
                      <a:pt x="1364" y="3647"/>
                    </a:lnTo>
                    <a:cubicBezTo>
                      <a:pt x="995" y="3519"/>
                      <a:pt x="723" y="3198"/>
                      <a:pt x="675" y="2813"/>
                    </a:cubicBezTo>
                    <a:cubicBezTo>
                      <a:pt x="626" y="2444"/>
                      <a:pt x="787" y="2091"/>
                      <a:pt x="1076" y="1882"/>
                    </a:cubicBezTo>
                    <a:lnTo>
                      <a:pt x="1140" y="1850"/>
                    </a:lnTo>
                    <a:cubicBezTo>
                      <a:pt x="1268" y="1770"/>
                      <a:pt x="1429" y="1722"/>
                      <a:pt x="1589" y="1722"/>
                    </a:cubicBezTo>
                    <a:cubicBezTo>
                      <a:pt x="1798" y="1722"/>
                      <a:pt x="2006" y="1802"/>
                      <a:pt x="2183" y="1931"/>
                    </a:cubicBezTo>
                    <a:lnTo>
                      <a:pt x="4236" y="3455"/>
                    </a:lnTo>
                    <a:lnTo>
                      <a:pt x="4734" y="1369"/>
                    </a:lnTo>
                    <a:cubicBezTo>
                      <a:pt x="4830" y="1000"/>
                      <a:pt x="5119" y="711"/>
                      <a:pt x="5504" y="631"/>
                    </a:cubicBezTo>
                    <a:cubicBezTo>
                      <a:pt x="5582" y="610"/>
                      <a:pt x="5661" y="599"/>
                      <a:pt x="5739" y="599"/>
                    </a:cubicBezTo>
                    <a:close/>
                    <a:moveTo>
                      <a:pt x="5715" y="0"/>
                    </a:moveTo>
                    <a:cubicBezTo>
                      <a:pt x="5602" y="0"/>
                      <a:pt x="5488" y="12"/>
                      <a:pt x="5375" y="37"/>
                    </a:cubicBezTo>
                    <a:cubicBezTo>
                      <a:pt x="4782" y="166"/>
                      <a:pt x="4300" y="631"/>
                      <a:pt x="4156" y="1241"/>
                    </a:cubicBezTo>
                    <a:lnTo>
                      <a:pt x="3867" y="2428"/>
                    </a:lnTo>
                    <a:lnTo>
                      <a:pt x="2536" y="1449"/>
                    </a:lnTo>
                    <a:cubicBezTo>
                      <a:pt x="2259" y="1235"/>
                      <a:pt x="1927" y="1125"/>
                      <a:pt x="1596" y="1125"/>
                    </a:cubicBezTo>
                    <a:cubicBezTo>
                      <a:pt x="1333" y="1125"/>
                      <a:pt x="1070" y="1195"/>
                      <a:pt x="835" y="1337"/>
                    </a:cubicBezTo>
                    <a:lnTo>
                      <a:pt x="739" y="1401"/>
                    </a:lnTo>
                    <a:cubicBezTo>
                      <a:pt x="257" y="1738"/>
                      <a:pt x="1" y="2316"/>
                      <a:pt x="97" y="2893"/>
                    </a:cubicBezTo>
                    <a:cubicBezTo>
                      <a:pt x="177" y="3503"/>
                      <a:pt x="594" y="4016"/>
                      <a:pt x="1172" y="4225"/>
                    </a:cubicBezTo>
                    <a:lnTo>
                      <a:pt x="2359" y="4626"/>
                    </a:lnTo>
                    <a:lnTo>
                      <a:pt x="1124" y="6070"/>
                    </a:lnTo>
                    <a:cubicBezTo>
                      <a:pt x="883" y="6310"/>
                      <a:pt x="755" y="6631"/>
                      <a:pt x="723" y="6968"/>
                    </a:cubicBezTo>
                    <a:cubicBezTo>
                      <a:pt x="707" y="7177"/>
                      <a:pt x="723" y="7401"/>
                      <a:pt x="803" y="7610"/>
                    </a:cubicBezTo>
                    <a:cubicBezTo>
                      <a:pt x="995" y="8171"/>
                      <a:pt x="1525" y="8572"/>
                      <a:pt x="2118" y="8637"/>
                    </a:cubicBezTo>
                    <a:lnTo>
                      <a:pt x="2279" y="8637"/>
                    </a:lnTo>
                    <a:cubicBezTo>
                      <a:pt x="2856" y="8637"/>
                      <a:pt x="3386" y="8332"/>
                      <a:pt x="3675" y="7834"/>
                    </a:cubicBezTo>
                    <a:lnTo>
                      <a:pt x="4653" y="6166"/>
                    </a:lnTo>
                    <a:lnTo>
                      <a:pt x="5520" y="7080"/>
                    </a:lnTo>
                    <a:cubicBezTo>
                      <a:pt x="5796" y="7386"/>
                      <a:pt x="6181" y="7544"/>
                      <a:pt x="6572" y="7544"/>
                    </a:cubicBezTo>
                    <a:cubicBezTo>
                      <a:pt x="6839" y="7544"/>
                      <a:pt x="7108" y="7471"/>
                      <a:pt x="7349" y="7321"/>
                    </a:cubicBezTo>
                    <a:lnTo>
                      <a:pt x="7429" y="7257"/>
                    </a:lnTo>
                    <a:cubicBezTo>
                      <a:pt x="7846" y="6952"/>
                      <a:pt x="8087" y="6471"/>
                      <a:pt x="8071" y="5957"/>
                    </a:cubicBezTo>
                    <a:cubicBezTo>
                      <a:pt x="8071" y="5428"/>
                      <a:pt x="7814" y="4931"/>
                      <a:pt x="7381" y="4626"/>
                    </a:cubicBezTo>
                    <a:lnTo>
                      <a:pt x="5969" y="3615"/>
                    </a:lnTo>
                    <a:lnTo>
                      <a:pt x="6948" y="2316"/>
                    </a:lnTo>
                    <a:cubicBezTo>
                      <a:pt x="7317" y="1834"/>
                      <a:pt x="7349" y="1176"/>
                      <a:pt x="6996" y="663"/>
                    </a:cubicBezTo>
                    <a:lnTo>
                      <a:pt x="6932" y="583"/>
                    </a:lnTo>
                    <a:cubicBezTo>
                      <a:pt x="6634" y="208"/>
                      <a:pt x="6181" y="0"/>
                      <a:pt x="571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44"/>
              <p:cNvSpPr/>
              <p:nvPr/>
            </p:nvSpPr>
            <p:spPr>
              <a:xfrm>
                <a:off x="3765675" y="496075"/>
                <a:ext cx="169675" cy="90675"/>
              </a:xfrm>
              <a:custGeom>
                <a:rect b="b" l="l" r="r" t="t"/>
                <a:pathLst>
                  <a:path extrusionOk="0" h="3627" w="6787">
                    <a:moveTo>
                      <a:pt x="5523" y="1"/>
                    </a:moveTo>
                    <a:cubicBezTo>
                      <a:pt x="4960" y="1"/>
                      <a:pt x="4399" y="374"/>
                      <a:pt x="4252" y="1012"/>
                    </a:cubicBezTo>
                    <a:lnTo>
                      <a:pt x="3851" y="2632"/>
                    </a:lnTo>
                    <a:lnTo>
                      <a:pt x="2150" y="1381"/>
                    </a:lnTo>
                    <a:cubicBezTo>
                      <a:pt x="1926" y="1210"/>
                      <a:pt x="1662" y="1125"/>
                      <a:pt x="1397" y="1125"/>
                    </a:cubicBezTo>
                    <a:cubicBezTo>
                      <a:pt x="1187" y="1125"/>
                      <a:pt x="977" y="1178"/>
                      <a:pt x="786" y="1284"/>
                    </a:cubicBezTo>
                    <a:lnTo>
                      <a:pt x="706" y="1333"/>
                    </a:lnTo>
                    <a:cubicBezTo>
                      <a:pt x="145" y="1750"/>
                      <a:pt x="0" y="2536"/>
                      <a:pt x="401" y="3113"/>
                    </a:cubicBezTo>
                    <a:cubicBezTo>
                      <a:pt x="465" y="2792"/>
                      <a:pt x="642" y="2520"/>
                      <a:pt x="899" y="2327"/>
                    </a:cubicBezTo>
                    <a:lnTo>
                      <a:pt x="979" y="2279"/>
                    </a:lnTo>
                    <a:cubicBezTo>
                      <a:pt x="1170" y="2173"/>
                      <a:pt x="1383" y="2120"/>
                      <a:pt x="1594" y="2120"/>
                    </a:cubicBezTo>
                    <a:cubicBezTo>
                      <a:pt x="1862" y="2120"/>
                      <a:pt x="2127" y="2205"/>
                      <a:pt x="2343" y="2375"/>
                    </a:cubicBezTo>
                    <a:lnTo>
                      <a:pt x="4043" y="3627"/>
                    </a:lnTo>
                    <a:lnTo>
                      <a:pt x="4444" y="2006"/>
                    </a:lnTo>
                    <a:cubicBezTo>
                      <a:pt x="4593" y="1374"/>
                      <a:pt x="5161" y="1003"/>
                      <a:pt x="5730" y="1003"/>
                    </a:cubicBezTo>
                    <a:cubicBezTo>
                      <a:pt x="6084" y="1003"/>
                      <a:pt x="6438" y="1147"/>
                      <a:pt x="6690" y="1461"/>
                    </a:cubicBezTo>
                    <a:cubicBezTo>
                      <a:pt x="6787" y="1156"/>
                      <a:pt x="6738" y="819"/>
                      <a:pt x="6546" y="546"/>
                    </a:cubicBezTo>
                    <a:cubicBezTo>
                      <a:pt x="6530" y="514"/>
                      <a:pt x="6514" y="498"/>
                      <a:pt x="6498" y="482"/>
                    </a:cubicBezTo>
                    <a:cubicBezTo>
                      <a:pt x="6242" y="152"/>
                      <a:pt x="5882" y="1"/>
                      <a:pt x="5523" y="1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44"/>
              <p:cNvSpPr/>
              <p:nvPr/>
            </p:nvSpPr>
            <p:spPr>
              <a:xfrm>
                <a:off x="3784925" y="607600"/>
                <a:ext cx="173300" cy="89500"/>
              </a:xfrm>
              <a:custGeom>
                <a:rect b="b" l="l" r="r" t="t"/>
                <a:pathLst>
                  <a:path extrusionOk="0" h="3580" w="6932">
                    <a:moveTo>
                      <a:pt x="3450" y="0"/>
                    </a:moveTo>
                    <a:lnTo>
                      <a:pt x="2262" y="2005"/>
                    </a:lnTo>
                    <a:cubicBezTo>
                      <a:pt x="2010" y="2429"/>
                      <a:pt x="1576" y="2641"/>
                      <a:pt x="1143" y="2641"/>
                    </a:cubicBezTo>
                    <a:cubicBezTo>
                      <a:pt x="722" y="2641"/>
                      <a:pt x="301" y="2441"/>
                      <a:pt x="48" y="2038"/>
                    </a:cubicBezTo>
                    <a:cubicBezTo>
                      <a:pt x="32" y="2054"/>
                      <a:pt x="32" y="2054"/>
                      <a:pt x="48" y="2054"/>
                    </a:cubicBezTo>
                    <a:cubicBezTo>
                      <a:pt x="32" y="2118"/>
                      <a:pt x="16" y="2166"/>
                      <a:pt x="16" y="2230"/>
                    </a:cubicBezTo>
                    <a:cubicBezTo>
                      <a:pt x="0" y="2407"/>
                      <a:pt x="16" y="2583"/>
                      <a:pt x="81" y="2759"/>
                    </a:cubicBezTo>
                    <a:cubicBezTo>
                      <a:pt x="269" y="3300"/>
                      <a:pt x="766" y="3579"/>
                      <a:pt x="1270" y="3579"/>
                    </a:cubicBezTo>
                    <a:cubicBezTo>
                      <a:pt x="1709" y="3579"/>
                      <a:pt x="2153" y="3369"/>
                      <a:pt x="2407" y="2936"/>
                    </a:cubicBezTo>
                    <a:lnTo>
                      <a:pt x="3594" y="931"/>
                    </a:lnTo>
                    <a:lnTo>
                      <a:pt x="4733" y="2134"/>
                    </a:lnTo>
                    <a:cubicBezTo>
                      <a:pt x="4954" y="2374"/>
                      <a:pt x="5261" y="2499"/>
                      <a:pt x="5571" y="2499"/>
                    </a:cubicBezTo>
                    <a:cubicBezTo>
                      <a:pt x="5780" y="2499"/>
                      <a:pt x="5990" y="2442"/>
                      <a:pt x="6177" y="2326"/>
                    </a:cubicBezTo>
                    <a:lnTo>
                      <a:pt x="6257" y="2278"/>
                    </a:lnTo>
                    <a:cubicBezTo>
                      <a:pt x="6787" y="1877"/>
                      <a:pt x="6931" y="1139"/>
                      <a:pt x="6610" y="578"/>
                    </a:cubicBezTo>
                    <a:lnTo>
                      <a:pt x="6610" y="578"/>
                    </a:lnTo>
                    <a:cubicBezTo>
                      <a:pt x="6546" y="882"/>
                      <a:pt x="6370" y="1155"/>
                      <a:pt x="6113" y="1348"/>
                    </a:cubicBezTo>
                    <a:lnTo>
                      <a:pt x="6033" y="1396"/>
                    </a:lnTo>
                    <a:cubicBezTo>
                      <a:pt x="5846" y="1512"/>
                      <a:pt x="5635" y="1568"/>
                      <a:pt x="5427" y="1568"/>
                    </a:cubicBezTo>
                    <a:cubicBezTo>
                      <a:pt x="5116" y="1568"/>
                      <a:pt x="4809" y="1443"/>
                      <a:pt x="4589" y="1203"/>
                    </a:cubicBezTo>
                    <a:lnTo>
                      <a:pt x="3450" y="0"/>
                    </a:ln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4"/>
              <p:cNvSpPr/>
              <p:nvPr/>
            </p:nvSpPr>
            <p:spPr>
              <a:xfrm>
                <a:off x="3889600" y="506225"/>
                <a:ext cx="31600" cy="36500"/>
              </a:xfrm>
              <a:custGeom>
                <a:rect b="b" l="l" r="r" t="t"/>
                <a:pathLst>
                  <a:path extrusionOk="0" h="1460" w="1264">
                    <a:moveTo>
                      <a:pt x="574" y="1"/>
                    </a:moveTo>
                    <a:cubicBezTo>
                      <a:pt x="423" y="1"/>
                      <a:pt x="271" y="80"/>
                      <a:pt x="145" y="269"/>
                    </a:cubicBezTo>
                    <a:cubicBezTo>
                      <a:pt x="1" y="477"/>
                      <a:pt x="402" y="590"/>
                      <a:pt x="658" y="846"/>
                    </a:cubicBezTo>
                    <a:cubicBezTo>
                      <a:pt x="819" y="1007"/>
                      <a:pt x="931" y="1215"/>
                      <a:pt x="979" y="1440"/>
                    </a:cubicBezTo>
                    <a:cubicBezTo>
                      <a:pt x="979" y="1453"/>
                      <a:pt x="990" y="1459"/>
                      <a:pt x="1007" y="1459"/>
                    </a:cubicBezTo>
                    <a:cubicBezTo>
                      <a:pt x="1050" y="1459"/>
                      <a:pt x="1133" y="1418"/>
                      <a:pt x="1156" y="1360"/>
                    </a:cubicBezTo>
                    <a:cubicBezTo>
                      <a:pt x="1220" y="1199"/>
                      <a:pt x="1252" y="1055"/>
                      <a:pt x="1252" y="894"/>
                    </a:cubicBezTo>
                    <a:cubicBezTo>
                      <a:pt x="1263" y="424"/>
                      <a:pt x="923" y="1"/>
                      <a:pt x="574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44"/>
              <p:cNvSpPr/>
              <p:nvPr/>
            </p:nvSpPr>
            <p:spPr>
              <a:xfrm>
                <a:off x="3880775" y="528025"/>
                <a:ext cx="23300" cy="27125"/>
              </a:xfrm>
              <a:custGeom>
                <a:rect b="b" l="l" r="r" t="t"/>
                <a:pathLst>
                  <a:path extrusionOk="0" h="1085" w="932">
                    <a:moveTo>
                      <a:pt x="413" y="0"/>
                    </a:moveTo>
                    <a:cubicBezTo>
                      <a:pt x="301" y="0"/>
                      <a:pt x="189" y="59"/>
                      <a:pt x="97" y="199"/>
                    </a:cubicBezTo>
                    <a:cubicBezTo>
                      <a:pt x="1" y="343"/>
                      <a:pt x="289" y="440"/>
                      <a:pt x="482" y="632"/>
                    </a:cubicBezTo>
                    <a:cubicBezTo>
                      <a:pt x="594" y="744"/>
                      <a:pt x="675" y="905"/>
                      <a:pt x="707" y="1065"/>
                    </a:cubicBezTo>
                    <a:cubicBezTo>
                      <a:pt x="707" y="1079"/>
                      <a:pt x="716" y="1085"/>
                      <a:pt x="729" y="1085"/>
                    </a:cubicBezTo>
                    <a:cubicBezTo>
                      <a:pt x="764" y="1085"/>
                      <a:pt x="828" y="1047"/>
                      <a:pt x="851" y="1001"/>
                    </a:cubicBezTo>
                    <a:cubicBezTo>
                      <a:pt x="899" y="889"/>
                      <a:pt x="915" y="777"/>
                      <a:pt x="931" y="664"/>
                    </a:cubicBezTo>
                    <a:cubicBezTo>
                      <a:pt x="931" y="317"/>
                      <a:pt x="673" y="0"/>
                      <a:pt x="413" y="0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90" name="Google Shape;990;p44"/>
          <p:cNvGrpSpPr/>
          <p:nvPr/>
        </p:nvGrpSpPr>
        <p:grpSpPr>
          <a:xfrm>
            <a:off x="7116075" y="2355364"/>
            <a:ext cx="655741" cy="975836"/>
            <a:chOff x="6083875" y="971485"/>
            <a:chExt cx="1227750" cy="1827065"/>
          </a:xfrm>
        </p:grpSpPr>
        <p:grpSp>
          <p:nvGrpSpPr>
            <p:cNvPr id="991" name="Google Shape;991;p44"/>
            <p:cNvGrpSpPr/>
            <p:nvPr/>
          </p:nvGrpSpPr>
          <p:grpSpPr>
            <a:xfrm>
              <a:off x="6083875" y="971485"/>
              <a:ext cx="1227750" cy="1827065"/>
              <a:chOff x="6083875" y="971485"/>
              <a:chExt cx="1227750" cy="1827065"/>
            </a:xfrm>
          </p:grpSpPr>
          <p:sp>
            <p:nvSpPr>
              <p:cNvPr id="992" name="Google Shape;992;p44"/>
              <p:cNvSpPr/>
              <p:nvPr/>
            </p:nvSpPr>
            <p:spPr>
              <a:xfrm>
                <a:off x="6303875" y="2635950"/>
                <a:ext cx="897300" cy="162600"/>
              </a:xfrm>
              <a:prstGeom prst="ellipse">
                <a:avLst/>
              </a:prstGeom>
              <a:solidFill>
                <a:schemeClr val="dk2">
                  <a:alpha val="370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3" name="Google Shape;993;p44"/>
              <p:cNvGrpSpPr/>
              <p:nvPr/>
            </p:nvGrpSpPr>
            <p:grpSpPr>
              <a:xfrm>
                <a:off x="6083875" y="971485"/>
                <a:ext cx="1227750" cy="1796425"/>
                <a:chOff x="6150125" y="424350"/>
                <a:chExt cx="1227750" cy="1796425"/>
              </a:xfrm>
            </p:grpSpPr>
            <p:sp>
              <p:nvSpPr>
                <p:cNvPr id="994" name="Google Shape;994;p44"/>
                <p:cNvSpPr/>
                <p:nvPr/>
              </p:nvSpPr>
              <p:spPr>
                <a:xfrm>
                  <a:off x="6810150" y="1887825"/>
                  <a:ext cx="403275" cy="325400"/>
                </a:xfrm>
                <a:custGeom>
                  <a:rect b="b" l="l" r="r" t="t"/>
                  <a:pathLst>
                    <a:path extrusionOk="0" h="13016" w="16131">
                      <a:moveTo>
                        <a:pt x="12163" y="0"/>
                      </a:moveTo>
                      <a:cubicBezTo>
                        <a:pt x="8936" y="0"/>
                        <a:pt x="1" y="3509"/>
                        <a:pt x="569" y="5023"/>
                      </a:cubicBezTo>
                      <a:cubicBezTo>
                        <a:pt x="1098" y="6451"/>
                        <a:pt x="2783" y="10735"/>
                        <a:pt x="2783" y="10735"/>
                      </a:cubicBezTo>
                      <a:cubicBezTo>
                        <a:pt x="3285" y="12140"/>
                        <a:pt x="4611" y="13015"/>
                        <a:pt x="6025" y="13015"/>
                      </a:cubicBezTo>
                      <a:cubicBezTo>
                        <a:pt x="6419" y="13015"/>
                        <a:pt x="6819" y="12948"/>
                        <a:pt x="7211" y="12804"/>
                      </a:cubicBezTo>
                      <a:lnTo>
                        <a:pt x="13403" y="10558"/>
                      </a:lnTo>
                      <a:cubicBezTo>
                        <a:pt x="15200" y="9900"/>
                        <a:pt x="16131" y="7927"/>
                        <a:pt x="15473" y="6130"/>
                      </a:cubicBezTo>
                      <a:cubicBezTo>
                        <a:pt x="15473" y="6130"/>
                        <a:pt x="13804" y="1847"/>
                        <a:pt x="13275" y="403"/>
                      </a:cubicBezTo>
                      <a:cubicBezTo>
                        <a:pt x="13169" y="123"/>
                        <a:pt x="12766" y="0"/>
                        <a:pt x="121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5" name="Google Shape;995;p44"/>
                <p:cNvSpPr/>
                <p:nvPr/>
              </p:nvSpPr>
              <p:spPr>
                <a:xfrm>
                  <a:off x="6812325" y="1880350"/>
                  <a:ext cx="409525" cy="340425"/>
                </a:xfrm>
                <a:custGeom>
                  <a:rect b="b" l="l" r="r" t="t"/>
                  <a:pathLst>
                    <a:path extrusionOk="0" h="13617" w="16381">
                      <a:moveTo>
                        <a:pt x="12129" y="605"/>
                      </a:moveTo>
                      <a:cubicBezTo>
                        <a:pt x="12578" y="605"/>
                        <a:pt x="12851" y="670"/>
                        <a:pt x="12899" y="814"/>
                      </a:cubicBezTo>
                      <a:cubicBezTo>
                        <a:pt x="13429" y="2226"/>
                        <a:pt x="15097" y="6493"/>
                        <a:pt x="15113" y="6525"/>
                      </a:cubicBezTo>
                      <a:cubicBezTo>
                        <a:pt x="15707" y="8162"/>
                        <a:pt x="14857" y="9975"/>
                        <a:pt x="13220" y="10568"/>
                      </a:cubicBezTo>
                      <a:lnTo>
                        <a:pt x="7011" y="12830"/>
                      </a:lnTo>
                      <a:cubicBezTo>
                        <a:pt x="6657" y="12959"/>
                        <a:pt x="6295" y="13020"/>
                        <a:pt x="5939" y="13020"/>
                      </a:cubicBezTo>
                      <a:cubicBezTo>
                        <a:pt x="4648" y="13020"/>
                        <a:pt x="3434" y="12220"/>
                        <a:pt x="2968" y="10937"/>
                      </a:cubicBezTo>
                      <a:cubicBezTo>
                        <a:pt x="2968" y="10889"/>
                        <a:pt x="1300" y="6638"/>
                        <a:pt x="770" y="5210"/>
                      </a:cubicBezTo>
                      <a:cubicBezTo>
                        <a:pt x="722" y="5082"/>
                        <a:pt x="931" y="4648"/>
                        <a:pt x="2118" y="3926"/>
                      </a:cubicBezTo>
                      <a:cubicBezTo>
                        <a:pt x="3385" y="3188"/>
                        <a:pt x="4717" y="2579"/>
                        <a:pt x="6081" y="2081"/>
                      </a:cubicBezTo>
                      <a:cubicBezTo>
                        <a:pt x="8888" y="1039"/>
                        <a:pt x="11038" y="605"/>
                        <a:pt x="12129" y="605"/>
                      </a:cubicBezTo>
                      <a:close/>
                      <a:moveTo>
                        <a:pt x="12022" y="1"/>
                      </a:moveTo>
                      <a:cubicBezTo>
                        <a:pt x="10048" y="1"/>
                        <a:pt x="6715" y="1204"/>
                        <a:pt x="5872" y="1520"/>
                      </a:cubicBezTo>
                      <a:cubicBezTo>
                        <a:pt x="4460" y="2033"/>
                        <a:pt x="3113" y="2659"/>
                        <a:pt x="1813" y="3413"/>
                      </a:cubicBezTo>
                      <a:cubicBezTo>
                        <a:pt x="530" y="4199"/>
                        <a:pt x="0" y="4857"/>
                        <a:pt x="209" y="5418"/>
                      </a:cubicBezTo>
                      <a:cubicBezTo>
                        <a:pt x="738" y="6846"/>
                        <a:pt x="2407" y="11114"/>
                        <a:pt x="2407" y="11146"/>
                      </a:cubicBezTo>
                      <a:cubicBezTo>
                        <a:pt x="2952" y="12622"/>
                        <a:pt x="4364" y="13617"/>
                        <a:pt x="5936" y="13617"/>
                      </a:cubicBezTo>
                      <a:cubicBezTo>
                        <a:pt x="6386" y="13617"/>
                        <a:pt x="6819" y="13536"/>
                        <a:pt x="7220" y="13392"/>
                      </a:cubicBezTo>
                      <a:lnTo>
                        <a:pt x="13429" y="11130"/>
                      </a:lnTo>
                      <a:cubicBezTo>
                        <a:pt x="15370" y="10424"/>
                        <a:pt x="16381" y="8274"/>
                        <a:pt x="15675" y="6317"/>
                      </a:cubicBezTo>
                      <a:cubicBezTo>
                        <a:pt x="15659" y="6269"/>
                        <a:pt x="13990" y="2017"/>
                        <a:pt x="13461" y="605"/>
                      </a:cubicBezTo>
                      <a:cubicBezTo>
                        <a:pt x="13300" y="167"/>
                        <a:pt x="12755" y="1"/>
                        <a:pt x="12022" y="1"/>
                      </a:cubicBez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" name="Google Shape;996;p44"/>
                <p:cNvSpPr/>
                <p:nvPr/>
              </p:nvSpPr>
              <p:spPr>
                <a:xfrm>
                  <a:off x="6839200" y="572700"/>
                  <a:ext cx="164475" cy="418350"/>
                </a:xfrm>
                <a:custGeom>
                  <a:rect b="b" l="l" r="r" t="t"/>
                  <a:pathLst>
                    <a:path extrusionOk="0" h="16734" w="6579">
                      <a:moveTo>
                        <a:pt x="6241" y="0"/>
                      </a:moveTo>
                      <a:cubicBezTo>
                        <a:pt x="4974" y="883"/>
                        <a:pt x="2679" y="2856"/>
                        <a:pt x="1653" y="6145"/>
                      </a:cubicBezTo>
                      <a:cubicBezTo>
                        <a:pt x="0" y="11455"/>
                        <a:pt x="2888" y="15899"/>
                        <a:pt x="3482" y="16734"/>
                      </a:cubicBezTo>
                      <a:lnTo>
                        <a:pt x="3979" y="16397"/>
                      </a:lnTo>
                      <a:cubicBezTo>
                        <a:pt x="3401" y="15594"/>
                        <a:pt x="658" y="11359"/>
                        <a:pt x="2230" y="6321"/>
                      </a:cubicBezTo>
                      <a:cubicBezTo>
                        <a:pt x="3209" y="3209"/>
                        <a:pt x="5375" y="1332"/>
                        <a:pt x="6578" y="498"/>
                      </a:cubicBezTo>
                      <a:lnTo>
                        <a:pt x="6241" y="0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" name="Google Shape;997;p44"/>
                <p:cNvSpPr/>
                <p:nvPr/>
              </p:nvSpPr>
              <p:spPr>
                <a:xfrm>
                  <a:off x="6887525" y="431625"/>
                  <a:ext cx="242750" cy="220225"/>
                </a:xfrm>
                <a:custGeom>
                  <a:rect b="b" l="l" r="r" t="t"/>
                  <a:pathLst>
                    <a:path extrusionOk="0" h="8809" w="9710">
                      <a:moveTo>
                        <a:pt x="4292" y="0"/>
                      </a:moveTo>
                      <a:cubicBezTo>
                        <a:pt x="3280" y="0"/>
                        <a:pt x="2604" y="1156"/>
                        <a:pt x="3105" y="2082"/>
                      </a:cubicBezTo>
                      <a:lnTo>
                        <a:pt x="3971" y="3670"/>
                      </a:lnTo>
                      <a:lnTo>
                        <a:pt x="1484" y="3959"/>
                      </a:lnTo>
                      <a:cubicBezTo>
                        <a:pt x="1003" y="4007"/>
                        <a:pt x="586" y="4312"/>
                        <a:pt x="394" y="4761"/>
                      </a:cubicBezTo>
                      <a:cubicBezTo>
                        <a:pt x="1" y="5686"/>
                        <a:pt x="748" y="6636"/>
                        <a:pt x="1681" y="6636"/>
                      </a:cubicBezTo>
                      <a:cubicBezTo>
                        <a:pt x="1816" y="6636"/>
                        <a:pt x="1955" y="6616"/>
                        <a:pt x="2094" y="6574"/>
                      </a:cubicBezTo>
                      <a:lnTo>
                        <a:pt x="4485" y="5836"/>
                      </a:lnTo>
                      <a:lnTo>
                        <a:pt x="4517" y="7601"/>
                      </a:lnTo>
                      <a:cubicBezTo>
                        <a:pt x="4517" y="8178"/>
                        <a:pt x="4934" y="8675"/>
                        <a:pt x="5511" y="8788"/>
                      </a:cubicBezTo>
                      <a:cubicBezTo>
                        <a:pt x="5543" y="8788"/>
                        <a:pt x="5576" y="8804"/>
                        <a:pt x="5608" y="8804"/>
                      </a:cubicBezTo>
                      <a:cubicBezTo>
                        <a:pt x="5649" y="8807"/>
                        <a:pt x="5689" y="8809"/>
                        <a:pt x="5729" y="8809"/>
                      </a:cubicBezTo>
                      <a:cubicBezTo>
                        <a:pt x="6633" y="8809"/>
                        <a:pt x="7315" y="7962"/>
                        <a:pt x="7116" y="7071"/>
                      </a:cubicBezTo>
                      <a:lnTo>
                        <a:pt x="6650" y="4953"/>
                      </a:lnTo>
                      <a:lnTo>
                        <a:pt x="8672" y="4568"/>
                      </a:lnTo>
                      <a:cubicBezTo>
                        <a:pt x="9169" y="4488"/>
                        <a:pt x="9570" y="4087"/>
                        <a:pt x="9635" y="3574"/>
                      </a:cubicBezTo>
                      <a:cubicBezTo>
                        <a:pt x="9651" y="3542"/>
                        <a:pt x="9651" y="3526"/>
                        <a:pt x="9651" y="3493"/>
                      </a:cubicBezTo>
                      <a:cubicBezTo>
                        <a:pt x="9710" y="2652"/>
                        <a:pt x="9016" y="2047"/>
                        <a:pt x="8268" y="2047"/>
                      </a:cubicBezTo>
                      <a:cubicBezTo>
                        <a:pt x="8003" y="2047"/>
                        <a:pt x="7732" y="2123"/>
                        <a:pt x="7485" y="2290"/>
                      </a:cubicBezTo>
                      <a:lnTo>
                        <a:pt x="6009" y="3285"/>
                      </a:lnTo>
                      <a:lnTo>
                        <a:pt x="5576" y="1087"/>
                      </a:lnTo>
                      <a:cubicBezTo>
                        <a:pt x="5479" y="557"/>
                        <a:pt x="5078" y="140"/>
                        <a:pt x="4565" y="28"/>
                      </a:cubicBezTo>
                      <a:lnTo>
                        <a:pt x="4469" y="12"/>
                      </a:lnTo>
                      <a:cubicBezTo>
                        <a:pt x="4409" y="4"/>
                        <a:pt x="4350" y="0"/>
                        <a:pt x="429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" name="Google Shape;998;p44"/>
                <p:cNvSpPr/>
                <p:nvPr/>
              </p:nvSpPr>
              <p:spPr>
                <a:xfrm>
                  <a:off x="6882900" y="424350"/>
                  <a:ext cx="254325" cy="235000"/>
                </a:xfrm>
                <a:custGeom>
                  <a:rect b="b" l="l" r="r" t="t"/>
                  <a:pathLst>
                    <a:path extrusionOk="0" h="9400" w="10173">
                      <a:moveTo>
                        <a:pt x="4479" y="584"/>
                      </a:moveTo>
                      <a:cubicBezTo>
                        <a:pt x="4521" y="584"/>
                        <a:pt x="4563" y="587"/>
                        <a:pt x="4605" y="592"/>
                      </a:cubicBezTo>
                      <a:cubicBezTo>
                        <a:pt x="4638" y="592"/>
                        <a:pt x="4654" y="592"/>
                        <a:pt x="4686" y="608"/>
                      </a:cubicBezTo>
                      <a:cubicBezTo>
                        <a:pt x="5087" y="688"/>
                        <a:pt x="5392" y="1009"/>
                        <a:pt x="5472" y="1410"/>
                      </a:cubicBezTo>
                      <a:lnTo>
                        <a:pt x="5985" y="4073"/>
                      </a:lnTo>
                      <a:lnTo>
                        <a:pt x="7846" y="2806"/>
                      </a:lnTo>
                      <a:cubicBezTo>
                        <a:pt x="8024" y="2687"/>
                        <a:pt x="8238" y="2627"/>
                        <a:pt x="8451" y="2627"/>
                      </a:cubicBezTo>
                      <a:cubicBezTo>
                        <a:pt x="8643" y="2627"/>
                        <a:pt x="8835" y="2675"/>
                        <a:pt x="9001" y="2774"/>
                      </a:cubicBezTo>
                      <a:cubicBezTo>
                        <a:pt x="9354" y="2966"/>
                        <a:pt x="9563" y="3335"/>
                        <a:pt x="9531" y="3736"/>
                      </a:cubicBezTo>
                      <a:lnTo>
                        <a:pt x="9531" y="3800"/>
                      </a:lnTo>
                      <a:cubicBezTo>
                        <a:pt x="9467" y="4186"/>
                        <a:pt x="9178" y="4474"/>
                        <a:pt x="8793" y="4538"/>
                      </a:cubicBezTo>
                      <a:lnTo>
                        <a:pt x="6466" y="4988"/>
                      </a:lnTo>
                      <a:lnTo>
                        <a:pt x="6996" y="7410"/>
                      </a:lnTo>
                      <a:cubicBezTo>
                        <a:pt x="7076" y="7763"/>
                        <a:pt x="6980" y="8148"/>
                        <a:pt x="6739" y="8421"/>
                      </a:cubicBezTo>
                      <a:cubicBezTo>
                        <a:pt x="6535" y="8654"/>
                        <a:pt x="6226" y="8794"/>
                        <a:pt x="5918" y="8794"/>
                      </a:cubicBezTo>
                      <a:cubicBezTo>
                        <a:pt x="5887" y="8794"/>
                        <a:pt x="5856" y="8793"/>
                        <a:pt x="5825" y="8790"/>
                      </a:cubicBezTo>
                      <a:lnTo>
                        <a:pt x="5745" y="8790"/>
                      </a:lnTo>
                      <a:cubicBezTo>
                        <a:pt x="5311" y="8694"/>
                        <a:pt x="5007" y="8325"/>
                        <a:pt x="5007" y="7875"/>
                      </a:cubicBezTo>
                      <a:lnTo>
                        <a:pt x="4958" y="5710"/>
                      </a:lnTo>
                      <a:lnTo>
                        <a:pt x="2199" y="6576"/>
                      </a:lnTo>
                      <a:cubicBezTo>
                        <a:pt x="2095" y="6609"/>
                        <a:pt x="1988" y="6625"/>
                        <a:pt x="1882" y="6625"/>
                      </a:cubicBezTo>
                      <a:cubicBezTo>
                        <a:pt x="1576" y="6625"/>
                        <a:pt x="1274" y="6493"/>
                        <a:pt x="1060" y="6255"/>
                      </a:cubicBezTo>
                      <a:cubicBezTo>
                        <a:pt x="787" y="5966"/>
                        <a:pt x="707" y="5533"/>
                        <a:pt x="867" y="5164"/>
                      </a:cubicBezTo>
                      <a:cubicBezTo>
                        <a:pt x="996" y="4811"/>
                        <a:pt x="1333" y="4571"/>
                        <a:pt x="1718" y="4555"/>
                      </a:cubicBezTo>
                      <a:lnTo>
                        <a:pt x="4621" y="4186"/>
                      </a:lnTo>
                      <a:lnTo>
                        <a:pt x="3547" y="2212"/>
                      </a:lnTo>
                      <a:cubicBezTo>
                        <a:pt x="3338" y="1843"/>
                        <a:pt x="3370" y="1394"/>
                        <a:pt x="3611" y="1041"/>
                      </a:cubicBezTo>
                      <a:cubicBezTo>
                        <a:pt x="3797" y="755"/>
                        <a:pt x="4135" y="584"/>
                        <a:pt x="4479" y="584"/>
                      </a:cubicBezTo>
                      <a:close/>
                      <a:moveTo>
                        <a:pt x="4474" y="0"/>
                      </a:moveTo>
                      <a:cubicBezTo>
                        <a:pt x="3938" y="0"/>
                        <a:pt x="3425" y="266"/>
                        <a:pt x="3113" y="720"/>
                      </a:cubicBezTo>
                      <a:cubicBezTo>
                        <a:pt x="2744" y="1250"/>
                        <a:pt x="2712" y="1939"/>
                        <a:pt x="3017" y="2517"/>
                      </a:cubicBezTo>
                      <a:lnTo>
                        <a:pt x="3675" y="3720"/>
                      </a:lnTo>
                      <a:lnTo>
                        <a:pt x="1637" y="3961"/>
                      </a:lnTo>
                      <a:cubicBezTo>
                        <a:pt x="1284" y="3993"/>
                        <a:pt x="948" y="4137"/>
                        <a:pt x="691" y="4378"/>
                      </a:cubicBezTo>
                      <a:cubicBezTo>
                        <a:pt x="33" y="4988"/>
                        <a:pt x="1" y="6014"/>
                        <a:pt x="595" y="6672"/>
                      </a:cubicBezTo>
                      <a:cubicBezTo>
                        <a:pt x="923" y="7036"/>
                        <a:pt x="1380" y="7237"/>
                        <a:pt x="1847" y="7237"/>
                      </a:cubicBezTo>
                      <a:cubicBezTo>
                        <a:pt x="2019" y="7237"/>
                        <a:pt x="2191" y="7210"/>
                        <a:pt x="2359" y="7154"/>
                      </a:cubicBezTo>
                      <a:lnTo>
                        <a:pt x="4365" y="6544"/>
                      </a:lnTo>
                      <a:lnTo>
                        <a:pt x="4397" y="7892"/>
                      </a:lnTo>
                      <a:cubicBezTo>
                        <a:pt x="4397" y="8630"/>
                        <a:pt x="4926" y="9255"/>
                        <a:pt x="5648" y="9384"/>
                      </a:cubicBezTo>
                      <a:lnTo>
                        <a:pt x="5761" y="9400"/>
                      </a:lnTo>
                      <a:lnTo>
                        <a:pt x="5937" y="9400"/>
                      </a:lnTo>
                      <a:cubicBezTo>
                        <a:pt x="6418" y="9400"/>
                        <a:pt x="6884" y="9207"/>
                        <a:pt x="7204" y="8838"/>
                      </a:cubicBezTo>
                      <a:cubicBezTo>
                        <a:pt x="7573" y="8421"/>
                        <a:pt x="7718" y="7843"/>
                        <a:pt x="7606" y="7298"/>
                      </a:cubicBezTo>
                      <a:lnTo>
                        <a:pt x="7204" y="5469"/>
                      </a:lnTo>
                      <a:lnTo>
                        <a:pt x="8921" y="5148"/>
                      </a:lnTo>
                      <a:cubicBezTo>
                        <a:pt x="9547" y="5036"/>
                        <a:pt x="10028" y="4522"/>
                        <a:pt x="10124" y="3897"/>
                      </a:cubicBezTo>
                      <a:lnTo>
                        <a:pt x="10124" y="3784"/>
                      </a:lnTo>
                      <a:cubicBezTo>
                        <a:pt x="10173" y="3159"/>
                        <a:pt x="9852" y="2581"/>
                        <a:pt x="9306" y="2260"/>
                      </a:cubicBezTo>
                      <a:cubicBezTo>
                        <a:pt x="9042" y="2109"/>
                        <a:pt x="8745" y="2033"/>
                        <a:pt x="8450" y="2033"/>
                      </a:cubicBezTo>
                      <a:cubicBezTo>
                        <a:pt x="8119" y="2033"/>
                        <a:pt x="7789" y="2129"/>
                        <a:pt x="7509" y="2324"/>
                      </a:cubicBezTo>
                      <a:lnTo>
                        <a:pt x="6402" y="3079"/>
                      </a:lnTo>
                      <a:lnTo>
                        <a:pt x="6049" y="1314"/>
                      </a:lnTo>
                      <a:cubicBezTo>
                        <a:pt x="5937" y="672"/>
                        <a:pt x="5440" y="159"/>
                        <a:pt x="4798" y="30"/>
                      </a:cubicBezTo>
                      <a:cubicBezTo>
                        <a:pt x="4766" y="14"/>
                        <a:pt x="4718" y="14"/>
                        <a:pt x="4686" y="14"/>
                      </a:cubicBezTo>
                      <a:cubicBezTo>
                        <a:pt x="4615" y="5"/>
                        <a:pt x="4544" y="0"/>
                        <a:pt x="4474" y="0"/>
                      </a:cubicBez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" name="Google Shape;999;p44"/>
                <p:cNvSpPr/>
                <p:nvPr/>
              </p:nvSpPr>
              <p:spPr>
                <a:xfrm>
                  <a:off x="6384350" y="1901475"/>
                  <a:ext cx="370550" cy="299000"/>
                </a:xfrm>
                <a:custGeom>
                  <a:rect b="b" l="l" r="r" t="t"/>
                  <a:pathLst>
                    <a:path extrusionOk="0" h="11960" w="14822">
                      <a:moveTo>
                        <a:pt x="3685" y="0"/>
                      </a:moveTo>
                      <a:cubicBezTo>
                        <a:pt x="2313" y="0"/>
                        <a:pt x="1352" y="203"/>
                        <a:pt x="1268" y="691"/>
                      </a:cubicBezTo>
                      <a:cubicBezTo>
                        <a:pt x="1028" y="2199"/>
                        <a:pt x="338" y="6755"/>
                        <a:pt x="338" y="6755"/>
                      </a:cubicBezTo>
                      <a:cubicBezTo>
                        <a:pt x="1" y="8632"/>
                        <a:pt x="1252" y="10429"/>
                        <a:pt x="3145" y="10766"/>
                      </a:cubicBezTo>
                      <a:lnTo>
                        <a:pt x="9643" y="11905"/>
                      </a:lnTo>
                      <a:cubicBezTo>
                        <a:pt x="9847" y="11942"/>
                        <a:pt x="10050" y="11960"/>
                        <a:pt x="10250" y="11960"/>
                      </a:cubicBezTo>
                      <a:cubicBezTo>
                        <a:pt x="11893" y="11960"/>
                        <a:pt x="13354" y="10771"/>
                        <a:pt x="13654" y="9098"/>
                      </a:cubicBezTo>
                      <a:cubicBezTo>
                        <a:pt x="13654" y="9098"/>
                        <a:pt x="14344" y="4541"/>
                        <a:pt x="14584" y="3033"/>
                      </a:cubicBezTo>
                      <a:cubicBezTo>
                        <a:pt x="14822" y="1644"/>
                        <a:pt x="7591" y="0"/>
                        <a:pt x="368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0" name="Google Shape;1000;p44"/>
                <p:cNvSpPr/>
                <p:nvPr/>
              </p:nvSpPr>
              <p:spPr>
                <a:xfrm>
                  <a:off x="6376750" y="1893875"/>
                  <a:ext cx="386650" cy="314075"/>
                </a:xfrm>
                <a:custGeom>
                  <a:rect b="b" l="l" r="r" t="t"/>
                  <a:pathLst>
                    <a:path extrusionOk="0" h="12563" w="15466">
                      <a:moveTo>
                        <a:pt x="4011" y="610"/>
                      </a:moveTo>
                      <a:cubicBezTo>
                        <a:pt x="5359" y="626"/>
                        <a:pt x="6722" y="754"/>
                        <a:pt x="8054" y="995"/>
                      </a:cubicBezTo>
                      <a:cubicBezTo>
                        <a:pt x="12225" y="1685"/>
                        <a:pt x="14680" y="2792"/>
                        <a:pt x="14600" y="3289"/>
                      </a:cubicBezTo>
                      <a:cubicBezTo>
                        <a:pt x="14343" y="4781"/>
                        <a:pt x="13653" y="9305"/>
                        <a:pt x="13653" y="9354"/>
                      </a:cubicBezTo>
                      <a:cubicBezTo>
                        <a:pt x="13381" y="10870"/>
                        <a:pt x="12050" y="11953"/>
                        <a:pt x="10547" y="11953"/>
                      </a:cubicBezTo>
                      <a:cubicBezTo>
                        <a:pt x="10365" y="11953"/>
                        <a:pt x="10181" y="11937"/>
                        <a:pt x="9995" y="11904"/>
                      </a:cubicBezTo>
                      <a:lnTo>
                        <a:pt x="3498" y="10765"/>
                      </a:lnTo>
                      <a:cubicBezTo>
                        <a:pt x="1781" y="10461"/>
                        <a:pt x="642" y="8824"/>
                        <a:pt x="947" y="7107"/>
                      </a:cubicBezTo>
                      <a:cubicBezTo>
                        <a:pt x="947" y="7059"/>
                        <a:pt x="1637" y="2535"/>
                        <a:pt x="1877" y="1043"/>
                      </a:cubicBezTo>
                      <a:cubicBezTo>
                        <a:pt x="1893" y="899"/>
                        <a:pt x="2310" y="642"/>
                        <a:pt x="3706" y="610"/>
                      </a:cubicBezTo>
                      <a:close/>
                      <a:moveTo>
                        <a:pt x="3690" y="0"/>
                      </a:moveTo>
                      <a:cubicBezTo>
                        <a:pt x="2166" y="48"/>
                        <a:pt x="1380" y="353"/>
                        <a:pt x="1284" y="947"/>
                      </a:cubicBezTo>
                      <a:cubicBezTo>
                        <a:pt x="1043" y="2455"/>
                        <a:pt x="353" y="6979"/>
                        <a:pt x="353" y="7011"/>
                      </a:cubicBezTo>
                      <a:cubicBezTo>
                        <a:pt x="0" y="9049"/>
                        <a:pt x="1364" y="11006"/>
                        <a:pt x="3401" y="11359"/>
                      </a:cubicBezTo>
                      <a:lnTo>
                        <a:pt x="9899" y="12498"/>
                      </a:lnTo>
                      <a:cubicBezTo>
                        <a:pt x="10107" y="12546"/>
                        <a:pt x="10332" y="12562"/>
                        <a:pt x="10557" y="12562"/>
                      </a:cubicBezTo>
                      <a:cubicBezTo>
                        <a:pt x="12370" y="12562"/>
                        <a:pt x="13926" y="11247"/>
                        <a:pt x="14247" y="9450"/>
                      </a:cubicBezTo>
                      <a:cubicBezTo>
                        <a:pt x="14263" y="9418"/>
                        <a:pt x="14937" y="4893"/>
                        <a:pt x="15193" y="3401"/>
                      </a:cubicBezTo>
                      <a:cubicBezTo>
                        <a:pt x="15466" y="1701"/>
                        <a:pt x="9386" y="610"/>
                        <a:pt x="8150" y="401"/>
                      </a:cubicBezTo>
                      <a:cubicBezTo>
                        <a:pt x="6674" y="145"/>
                        <a:pt x="5182" y="0"/>
                        <a:pt x="3690" y="0"/>
                      </a:cubicBez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1" name="Google Shape;1001;p44"/>
                <p:cNvSpPr/>
                <p:nvPr/>
              </p:nvSpPr>
              <p:spPr>
                <a:xfrm>
                  <a:off x="6203875" y="916425"/>
                  <a:ext cx="1166375" cy="1166375"/>
                </a:xfrm>
                <a:custGeom>
                  <a:rect b="b" l="l" r="r" t="t"/>
                  <a:pathLst>
                    <a:path extrusionOk="0" h="46655" w="46655">
                      <a:moveTo>
                        <a:pt x="23328" y="0"/>
                      </a:moveTo>
                      <a:cubicBezTo>
                        <a:pt x="10445" y="0"/>
                        <a:pt x="0" y="10445"/>
                        <a:pt x="0" y="23328"/>
                      </a:cubicBezTo>
                      <a:cubicBezTo>
                        <a:pt x="0" y="36226"/>
                        <a:pt x="10445" y="46655"/>
                        <a:pt x="23328" y="46655"/>
                      </a:cubicBezTo>
                      <a:cubicBezTo>
                        <a:pt x="36210" y="46655"/>
                        <a:pt x="46655" y="36226"/>
                        <a:pt x="46655" y="23328"/>
                      </a:cubicBezTo>
                      <a:cubicBezTo>
                        <a:pt x="46655" y="10445"/>
                        <a:pt x="36210" y="0"/>
                        <a:pt x="2332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" name="Google Shape;1002;p44"/>
                <p:cNvSpPr/>
                <p:nvPr/>
              </p:nvSpPr>
              <p:spPr>
                <a:xfrm>
                  <a:off x="6150125" y="909125"/>
                  <a:ext cx="1227750" cy="1181300"/>
                </a:xfrm>
                <a:custGeom>
                  <a:rect b="b" l="l" r="r" t="t"/>
                  <a:pathLst>
                    <a:path extrusionOk="0" h="47252" w="49110">
                      <a:moveTo>
                        <a:pt x="25478" y="597"/>
                      </a:moveTo>
                      <a:cubicBezTo>
                        <a:pt x="38200" y="613"/>
                        <a:pt x="48500" y="10913"/>
                        <a:pt x="48516" y="23636"/>
                      </a:cubicBezTo>
                      <a:cubicBezTo>
                        <a:pt x="48516" y="32941"/>
                        <a:pt x="42901" y="41331"/>
                        <a:pt x="34301" y="44909"/>
                      </a:cubicBezTo>
                      <a:cubicBezTo>
                        <a:pt x="31452" y="46087"/>
                        <a:pt x="28462" y="46660"/>
                        <a:pt x="25498" y="46660"/>
                      </a:cubicBezTo>
                      <a:cubicBezTo>
                        <a:pt x="19501" y="46660"/>
                        <a:pt x="13612" y="44316"/>
                        <a:pt x="9209" y="39904"/>
                      </a:cubicBezTo>
                      <a:cubicBezTo>
                        <a:pt x="2616" y="33326"/>
                        <a:pt x="642" y="23427"/>
                        <a:pt x="4204" y="14812"/>
                      </a:cubicBezTo>
                      <a:cubicBezTo>
                        <a:pt x="7782" y="6212"/>
                        <a:pt x="16172" y="597"/>
                        <a:pt x="25478" y="597"/>
                      </a:cubicBezTo>
                      <a:close/>
                      <a:moveTo>
                        <a:pt x="25489" y="1"/>
                      </a:moveTo>
                      <a:cubicBezTo>
                        <a:pt x="19340" y="1"/>
                        <a:pt x="13294" y="2401"/>
                        <a:pt x="8776" y="6918"/>
                      </a:cubicBezTo>
                      <a:cubicBezTo>
                        <a:pt x="2022" y="13673"/>
                        <a:pt x="1" y="23844"/>
                        <a:pt x="3658" y="32668"/>
                      </a:cubicBezTo>
                      <a:cubicBezTo>
                        <a:pt x="7316" y="41492"/>
                        <a:pt x="15932" y="47251"/>
                        <a:pt x="25478" y="47251"/>
                      </a:cubicBezTo>
                      <a:cubicBezTo>
                        <a:pt x="38521" y="47235"/>
                        <a:pt x="49094" y="36679"/>
                        <a:pt x="49110" y="23636"/>
                      </a:cubicBezTo>
                      <a:cubicBezTo>
                        <a:pt x="49110" y="14074"/>
                        <a:pt x="43350" y="5458"/>
                        <a:pt x="34526" y="1801"/>
                      </a:cubicBezTo>
                      <a:cubicBezTo>
                        <a:pt x="31604" y="589"/>
                        <a:pt x="28534" y="1"/>
                        <a:pt x="25489" y="1"/>
                      </a:cubicBezTo>
                      <a:close/>
                    </a:path>
                  </a:pathLst>
                </a:custGeom>
                <a:solidFill>
                  <a:srgbClr val="03C96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" name="Google Shape;1003;p44"/>
                <p:cNvSpPr/>
                <p:nvPr/>
              </p:nvSpPr>
              <p:spPr>
                <a:xfrm>
                  <a:off x="6760975" y="972975"/>
                  <a:ext cx="288400" cy="1056475"/>
                </a:xfrm>
                <a:custGeom>
                  <a:rect b="b" l="l" r="r" t="t"/>
                  <a:pathLst>
                    <a:path extrusionOk="0" h="42259" w="11536">
                      <a:moveTo>
                        <a:pt x="11247" y="1"/>
                      </a:moveTo>
                      <a:cubicBezTo>
                        <a:pt x="4413" y="3787"/>
                        <a:pt x="1" y="12081"/>
                        <a:pt x="1" y="21130"/>
                      </a:cubicBezTo>
                      <a:cubicBezTo>
                        <a:pt x="1" y="30178"/>
                        <a:pt x="4413" y="38473"/>
                        <a:pt x="11247" y="42259"/>
                      </a:cubicBezTo>
                      <a:lnTo>
                        <a:pt x="11536" y="41729"/>
                      </a:lnTo>
                      <a:cubicBezTo>
                        <a:pt x="4894" y="38039"/>
                        <a:pt x="594" y="29954"/>
                        <a:pt x="594" y="21130"/>
                      </a:cubicBezTo>
                      <a:cubicBezTo>
                        <a:pt x="594" y="12306"/>
                        <a:pt x="4894" y="4220"/>
                        <a:pt x="11536" y="530"/>
                      </a:cubicBezTo>
                      <a:lnTo>
                        <a:pt x="11247" y="1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" name="Google Shape;1004;p44"/>
                <p:cNvSpPr/>
                <p:nvPr/>
              </p:nvSpPr>
              <p:spPr>
                <a:xfrm>
                  <a:off x="6390375" y="910800"/>
                  <a:ext cx="401525" cy="1172400"/>
                </a:xfrm>
                <a:custGeom>
                  <a:rect b="b" l="l" r="r" t="t"/>
                  <a:pathLst>
                    <a:path extrusionOk="0" h="46896" w="16061">
                      <a:moveTo>
                        <a:pt x="15964" y="1"/>
                      </a:moveTo>
                      <a:cubicBezTo>
                        <a:pt x="6867" y="1348"/>
                        <a:pt x="1" y="11392"/>
                        <a:pt x="1" y="23344"/>
                      </a:cubicBezTo>
                      <a:cubicBezTo>
                        <a:pt x="1" y="31687"/>
                        <a:pt x="3017" y="39387"/>
                        <a:pt x="7862" y="43478"/>
                      </a:cubicBezTo>
                      <a:cubicBezTo>
                        <a:pt x="9466" y="44842"/>
                        <a:pt x="11247" y="45997"/>
                        <a:pt x="13156" y="46896"/>
                      </a:cubicBezTo>
                      <a:lnTo>
                        <a:pt x="13397" y="46366"/>
                      </a:lnTo>
                      <a:cubicBezTo>
                        <a:pt x="11552" y="45468"/>
                        <a:pt x="9819" y="44345"/>
                        <a:pt x="8247" y="43013"/>
                      </a:cubicBezTo>
                      <a:cubicBezTo>
                        <a:pt x="3546" y="39050"/>
                        <a:pt x="610" y="31510"/>
                        <a:pt x="610" y="23360"/>
                      </a:cubicBezTo>
                      <a:cubicBezTo>
                        <a:pt x="610" y="11696"/>
                        <a:pt x="7252" y="1910"/>
                        <a:pt x="16060" y="594"/>
                      </a:cubicBezTo>
                      <a:lnTo>
                        <a:pt x="15964" y="1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" name="Google Shape;1005;p44"/>
                <p:cNvSpPr/>
                <p:nvPr/>
              </p:nvSpPr>
              <p:spPr>
                <a:xfrm>
                  <a:off x="6701625" y="1147900"/>
                  <a:ext cx="37325" cy="49250"/>
                </a:xfrm>
                <a:custGeom>
                  <a:rect b="b" l="l" r="r" t="t"/>
                  <a:pathLst>
                    <a:path extrusionOk="0" h="1970" w="1493">
                      <a:moveTo>
                        <a:pt x="989" y="1"/>
                      </a:moveTo>
                      <a:cubicBezTo>
                        <a:pt x="569" y="1"/>
                        <a:pt x="64" y="666"/>
                        <a:pt x="16" y="1314"/>
                      </a:cubicBezTo>
                      <a:cubicBezTo>
                        <a:pt x="0" y="1507"/>
                        <a:pt x="32" y="1683"/>
                        <a:pt x="81" y="1876"/>
                      </a:cubicBezTo>
                      <a:cubicBezTo>
                        <a:pt x="100" y="1934"/>
                        <a:pt x="162" y="1969"/>
                        <a:pt x="214" y="1969"/>
                      </a:cubicBezTo>
                      <a:cubicBezTo>
                        <a:pt x="247" y="1969"/>
                        <a:pt x="277" y="1955"/>
                        <a:pt x="289" y="1924"/>
                      </a:cubicBezTo>
                      <a:cubicBezTo>
                        <a:pt x="369" y="1635"/>
                        <a:pt x="498" y="1346"/>
                        <a:pt x="706" y="1105"/>
                      </a:cubicBezTo>
                      <a:cubicBezTo>
                        <a:pt x="1027" y="720"/>
                        <a:pt x="1492" y="480"/>
                        <a:pt x="1364" y="255"/>
                      </a:cubicBezTo>
                      <a:cubicBezTo>
                        <a:pt x="1263" y="77"/>
                        <a:pt x="1131" y="1"/>
                        <a:pt x="989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" name="Google Shape;1006;p44"/>
                <p:cNvSpPr/>
                <p:nvPr/>
              </p:nvSpPr>
              <p:spPr>
                <a:xfrm>
                  <a:off x="6590925" y="1050675"/>
                  <a:ext cx="91075" cy="127725"/>
                </a:xfrm>
                <a:custGeom>
                  <a:rect b="b" l="l" r="r" t="t"/>
                  <a:pathLst>
                    <a:path extrusionOk="0" h="5109" w="3643">
                      <a:moveTo>
                        <a:pt x="2696" y="0"/>
                      </a:moveTo>
                      <a:cubicBezTo>
                        <a:pt x="1740" y="0"/>
                        <a:pt x="364" y="1840"/>
                        <a:pt x="81" y="3518"/>
                      </a:cubicBezTo>
                      <a:cubicBezTo>
                        <a:pt x="0" y="3968"/>
                        <a:pt x="0" y="4433"/>
                        <a:pt x="81" y="4898"/>
                      </a:cubicBezTo>
                      <a:cubicBezTo>
                        <a:pt x="109" y="5032"/>
                        <a:pt x="234" y="5108"/>
                        <a:pt x="347" y="5108"/>
                      </a:cubicBezTo>
                      <a:cubicBezTo>
                        <a:pt x="425" y="5108"/>
                        <a:pt x="497" y="5073"/>
                        <a:pt x="530" y="4994"/>
                      </a:cubicBezTo>
                      <a:cubicBezTo>
                        <a:pt x="786" y="4224"/>
                        <a:pt x="1188" y="3486"/>
                        <a:pt x="1685" y="2845"/>
                      </a:cubicBezTo>
                      <a:cubicBezTo>
                        <a:pt x="2535" y="1786"/>
                        <a:pt x="3642" y="1080"/>
                        <a:pt x="3402" y="550"/>
                      </a:cubicBezTo>
                      <a:cubicBezTo>
                        <a:pt x="3231" y="166"/>
                        <a:pt x="2982" y="0"/>
                        <a:pt x="2696" y="0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" name="Google Shape;1007;p44"/>
                <p:cNvSpPr/>
                <p:nvPr/>
              </p:nvSpPr>
              <p:spPr>
                <a:xfrm>
                  <a:off x="6643050" y="1112075"/>
                  <a:ext cx="61000" cy="80300"/>
                </a:xfrm>
                <a:custGeom>
                  <a:rect b="b" l="l" r="r" t="t"/>
                  <a:pathLst>
                    <a:path extrusionOk="0" h="3212" w="2440">
                      <a:moveTo>
                        <a:pt x="1593" y="0"/>
                      </a:moveTo>
                      <a:cubicBezTo>
                        <a:pt x="908" y="0"/>
                        <a:pt x="89" y="1070"/>
                        <a:pt x="17" y="2121"/>
                      </a:cubicBezTo>
                      <a:cubicBezTo>
                        <a:pt x="1" y="2442"/>
                        <a:pt x="33" y="2747"/>
                        <a:pt x="129" y="3036"/>
                      </a:cubicBezTo>
                      <a:cubicBezTo>
                        <a:pt x="161" y="3141"/>
                        <a:pt x="282" y="3212"/>
                        <a:pt x="371" y="3212"/>
                      </a:cubicBezTo>
                      <a:cubicBezTo>
                        <a:pt x="418" y="3212"/>
                        <a:pt x="455" y="3192"/>
                        <a:pt x="466" y="3148"/>
                      </a:cubicBezTo>
                      <a:cubicBezTo>
                        <a:pt x="595" y="2651"/>
                        <a:pt x="819" y="2202"/>
                        <a:pt x="1140" y="1800"/>
                      </a:cubicBezTo>
                      <a:cubicBezTo>
                        <a:pt x="1686" y="1175"/>
                        <a:pt x="2440" y="790"/>
                        <a:pt x="2215" y="421"/>
                      </a:cubicBezTo>
                      <a:cubicBezTo>
                        <a:pt x="2047" y="126"/>
                        <a:pt x="1828" y="0"/>
                        <a:pt x="1593" y="0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" name="Google Shape;1008;p44"/>
                <p:cNvSpPr/>
                <p:nvPr/>
              </p:nvSpPr>
              <p:spPr>
                <a:xfrm>
                  <a:off x="6177800" y="1242475"/>
                  <a:ext cx="1015575" cy="482925"/>
                </a:xfrm>
                <a:custGeom>
                  <a:rect b="b" l="l" r="r" t="t"/>
                  <a:pathLst>
                    <a:path extrusionOk="0" h="19317" w="40623">
                      <a:moveTo>
                        <a:pt x="17058" y="0"/>
                      </a:moveTo>
                      <a:cubicBezTo>
                        <a:pt x="2087" y="0"/>
                        <a:pt x="1" y="4222"/>
                        <a:pt x="1" y="11425"/>
                      </a:cubicBezTo>
                      <a:cubicBezTo>
                        <a:pt x="1" y="17585"/>
                        <a:pt x="7397" y="18067"/>
                        <a:pt x="18515" y="18580"/>
                      </a:cubicBezTo>
                      <a:cubicBezTo>
                        <a:pt x="23830" y="18830"/>
                        <a:pt x="27700" y="19317"/>
                        <a:pt x="30592" y="19317"/>
                      </a:cubicBezTo>
                      <a:cubicBezTo>
                        <a:pt x="35120" y="19317"/>
                        <a:pt x="37250" y="18124"/>
                        <a:pt x="38778" y="12965"/>
                      </a:cubicBezTo>
                      <a:cubicBezTo>
                        <a:pt x="40623" y="6756"/>
                        <a:pt x="35473" y="114"/>
                        <a:pt x="17568" y="2"/>
                      </a:cubicBezTo>
                      <a:cubicBezTo>
                        <a:pt x="17396" y="1"/>
                        <a:pt x="17226" y="0"/>
                        <a:pt x="17058" y="0"/>
                      </a:cubicBezTo>
                      <a:close/>
                    </a:path>
                  </a:pathLst>
                </a:custGeom>
                <a:solidFill>
                  <a:srgbClr val="ECF5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" name="Google Shape;1009;p44"/>
                <p:cNvSpPr/>
                <p:nvPr/>
              </p:nvSpPr>
              <p:spPr>
                <a:xfrm>
                  <a:off x="6170175" y="1235250"/>
                  <a:ext cx="1003150" cy="497800"/>
                </a:xfrm>
                <a:custGeom>
                  <a:rect b="b" l="l" r="r" t="t"/>
                  <a:pathLst>
                    <a:path extrusionOk="0" h="19912" w="40126">
                      <a:moveTo>
                        <a:pt x="17873" y="596"/>
                      </a:moveTo>
                      <a:cubicBezTo>
                        <a:pt x="30596" y="676"/>
                        <a:pt x="35697" y="3965"/>
                        <a:pt x="37719" y="6708"/>
                      </a:cubicBezTo>
                      <a:cubicBezTo>
                        <a:pt x="39115" y="8601"/>
                        <a:pt x="39500" y="10831"/>
                        <a:pt x="38794" y="13174"/>
                      </a:cubicBezTo>
                      <a:cubicBezTo>
                        <a:pt x="37319" y="18147"/>
                        <a:pt x="35340" y="19308"/>
                        <a:pt x="30909" y="19308"/>
                      </a:cubicBezTo>
                      <a:cubicBezTo>
                        <a:pt x="29365" y="19308"/>
                        <a:pt x="27523" y="19167"/>
                        <a:pt x="25301" y="18997"/>
                      </a:cubicBezTo>
                      <a:cubicBezTo>
                        <a:pt x="23408" y="18853"/>
                        <a:pt x="21274" y="18676"/>
                        <a:pt x="18836" y="18564"/>
                      </a:cubicBezTo>
                      <a:cubicBezTo>
                        <a:pt x="7188" y="18019"/>
                        <a:pt x="610" y="17441"/>
                        <a:pt x="610" y="11714"/>
                      </a:cubicBezTo>
                      <a:cubicBezTo>
                        <a:pt x="610" y="8890"/>
                        <a:pt x="883" y="6002"/>
                        <a:pt x="2905" y="3997"/>
                      </a:cubicBezTo>
                      <a:cubicBezTo>
                        <a:pt x="5231" y="1670"/>
                        <a:pt x="9835" y="596"/>
                        <a:pt x="17376" y="596"/>
                      </a:cubicBezTo>
                      <a:close/>
                      <a:moveTo>
                        <a:pt x="17364" y="0"/>
                      </a:moveTo>
                      <a:cubicBezTo>
                        <a:pt x="9557" y="0"/>
                        <a:pt x="4969" y="1098"/>
                        <a:pt x="2487" y="3564"/>
                      </a:cubicBezTo>
                      <a:cubicBezTo>
                        <a:pt x="306" y="5729"/>
                        <a:pt x="1" y="8762"/>
                        <a:pt x="1" y="11714"/>
                      </a:cubicBezTo>
                      <a:cubicBezTo>
                        <a:pt x="1" y="14730"/>
                        <a:pt x="1685" y="16623"/>
                        <a:pt x="5311" y="17698"/>
                      </a:cubicBezTo>
                      <a:cubicBezTo>
                        <a:pt x="8472" y="18628"/>
                        <a:pt x="12900" y="18885"/>
                        <a:pt x="18804" y="19174"/>
                      </a:cubicBezTo>
                      <a:cubicBezTo>
                        <a:pt x="21242" y="19286"/>
                        <a:pt x="23376" y="19447"/>
                        <a:pt x="25253" y="19591"/>
                      </a:cubicBezTo>
                      <a:cubicBezTo>
                        <a:pt x="27499" y="19767"/>
                        <a:pt x="29344" y="19912"/>
                        <a:pt x="30900" y="19912"/>
                      </a:cubicBezTo>
                      <a:cubicBezTo>
                        <a:pt x="32425" y="19912"/>
                        <a:pt x="33660" y="19767"/>
                        <a:pt x="34735" y="19414"/>
                      </a:cubicBezTo>
                      <a:cubicBezTo>
                        <a:pt x="36965" y="18644"/>
                        <a:pt x="38313" y="16880"/>
                        <a:pt x="39371" y="13350"/>
                      </a:cubicBezTo>
                      <a:cubicBezTo>
                        <a:pt x="40125" y="10815"/>
                        <a:pt x="39724" y="8393"/>
                        <a:pt x="38200" y="6355"/>
                      </a:cubicBezTo>
                      <a:cubicBezTo>
                        <a:pt x="36082" y="3499"/>
                        <a:pt x="30852" y="82"/>
                        <a:pt x="17873" y="2"/>
                      </a:cubicBezTo>
                      <a:cubicBezTo>
                        <a:pt x="17702" y="1"/>
                        <a:pt x="17533" y="0"/>
                        <a:pt x="17364" y="0"/>
                      </a:cubicBez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" name="Google Shape;1010;p44"/>
                <p:cNvSpPr/>
                <p:nvPr/>
              </p:nvSpPr>
              <p:spPr>
                <a:xfrm>
                  <a:off x="7022100" y="1407325"/>
                  <a:ext cx="80925" cy="232025"/>
                </a:xfrm>
                <a:custGeom>
                  <a:rect b="b" l="l" r="r" t="t"/>
                  <a:pathLst>
                    <a:path extrusionOk="0" h="9281" w="3237">
                      <a:moveTo>
                        <a:pt x="1353" y="1"/>
                      </a:moveTo>
                      <a:cubicBezTo>
                        <a:pt x="1138" y="1"/>
                        <a:pt x="901" y="91"/>
                        <a:pt x="642" y="290"/>
                      </a:cubicBezTo>
                      <a:cubicBezTo>
                        <a:pt x="0" y="804"/>
                        <a:pt x="706" y="2745"/>
                        <a:pt x="882" y="4943"/>
                      </a:cubicBezTo>
                      <a:cubicBezTo>
                        <a:pt x="963" y="6258"/>
                        <a:pt x="866" y="7590"/>
                        <a:pt x="594" y="8890"/>
                      </a:cubicBezTo>
                      <a:cubicBezTo>
                        <a:pt x="550" y="9119"/>
                        <a:pt x="729" y="9281"/>
                        <a:pt x="913" y="9281"/>
                      </a:cubicBezTo>
                      <a:cubicBezTo>
                        <a:pt x="1000" y="9281"/>
                        <a:pt x="1088" y="9245"/>
                        <a:pt x="1155" y="9162"/>
                      </a:cubicBezTo>
                      <a:cubicBezTo>
                        <a:pt x="1604" y="8585"/>
                        <a:pt x="1941" y="7959"/>
                        <a:pt x="2198" y="7285"/>
                      </a:cubicBezTo>
                      <a:cubicBezTo>
                        <a:pt x="3236" y="4422"/>
                        <a:pt x="2851" y="1"/>
                        <a:pt x="135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" name="Google Shape;1011;p44"/>
                <p:cNvSpPr/>
                <p:nvPr/>
              </p:nvSpPr>
              <p:spPr>
                <a:xfrm>
                  <a:off x="6962325" y="430100"/>
                  <a:ext cx="168750" cy="110125"/>
                </a:xfrm>
                <a:custGeom>
                  <a:rect b="b" l="l" r="r" t="t"/>
                  <a:pathLst>
                    <a:path extrusionOk="0" h="4405" w="6750">
                      <a:moveTo>
                        <a:pt x="1357" y="1"/>
                      </a:moveTo>
                      <a:cubicBezTo>
                        <a:pt x="680" y="1"/>
                        <a:pt x="90" y="493"/>
                        <a:pt x="1" y="1180"/>
                      </a:cubicBezTo>
                      <a:cubicBezTo>
                        <a:pt x="227" y="1021"/>
                        <a:pt x="508" y="927"/>
                        <a:pt x="789" y="927"/>
                      </a:cubicBezTo>
                      <a:cubicBezTo>
                        <a:pt x="847" y="927"/>
                        <a:pt x="905" y="931"/>
                        <a:pt x="963" y="939"/>
                      </a:cubicBezTo>
                      <a:lnTo>
                        <a:pt x="1043" y="955"/>
                      </a:lnTo>
                      <a:cubicBezTo>
                        <a:pt x="1573" y="1068"/>
                        <a:pt x="1974" y="1485"/>
                        <a:pt x="2070" y="1998"/>
                      </a:cubicBezTo>
                      <a:lnTo>
                        <a:pt x="2503" y="4212"/>
                      </a:lnTo>
                      <a:lnTo>
                        <a:pt x="3979" y="3201"/>
                      </a:lnTo>
                      <a:cubicBezTo>
                        <a:pt x="4221" y="3039"/>
                        <a:pt x="4488" y="2965"/>
                        <a:pt x="4749" y="2965"/>
                      </a:cubicBezTo>
                      <a:cubicBezTo>
                        <a:pt x="5492" y="2965"/>
                        <a:pt x="6189" y="3562"/>
                        <a:pt x="6129" y="4405"/>
                      </a:cubicBezTo>
                      <a:cubicBezTo>
                        <a:pt x="6434" y="4212"/>
                        <a:pt x="6643" y="3907"/>
                        <a:pt x="6691" y="3570"/>
                      </a:cubicBezTo>
                      <a:lnTo>
                        <a:pt x="6691" y="3474"/>
                      </a:lnTo>
                      <a:cubicBezTo>
                        <a:pt x="6750" y="2645"/>
                        <a:pt x="6057" y="2043"/>
                        <a:pt x="5316" y="2043"/>
                      </a:cubicBezTo>
                      <a:cubicBezTo>
                        <a:pt x="5053" y="2043"/>
                        <a:pt x="4784" y="2119"/>
                        <a:pt x="4541" y="2287"/>
                      </a:cubicBezTo>
                      <a:lnTo>
                        <a:pt x="3049" y="3282"/>
                      </a:lnTo>
                      <a:lnTo>
                        <a:pt x="2632" y="1084"/>
                      </a:lnTo>
                      <a:cubicBezTo>
                        <a:pt x="2535" y="554"/>
                        <a:pt x="2134" y="137"/>
                        <a:pt x="1605" y="25"/>
                      </a:cubicBezTo>
                      <a:lnTo>
                        <a:pt x="1509" y="9"/>
                      </a:lnTo>
                      <a:cubicBezTo>
                        <a:pt x="1458" y="3"/>
                        <a:pt x="1407" y="1"/>
                        <a:pt x="135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" name="Google Shape;1012;p44"/>
                <p:cNvSpPr/>
                <p:nvPr/>
              </p:nvSpPr>
              <p:spPr>
                <a:xfrm>
                  <a:off x="6887175" y="534600"/>
                  <a:ext cx="177450" cy="115275"/>
                </a:xfrm>
                <a:custGeom>
                  <a:rect b="b" l="l" r="r" t="t"/>
                  <a:pathLst>
                    <a:path extrusionOk="0" h="4611" w="7098">
                      <a:moveTo>
                        <a:pt x="857" y="0"/>
                      </a:moveTo>
                      <a:cubicBezTo>
                        <a:pt x="809" y="32"/>
                        <a:pt x="760" y="64"/>
                        <a:pt x="712" y="112"/>
                      </a:cubicBezTo>
                      <a:cubicBezTo>
                        <a:pt x="568" y="241"/>
                        <a:pt x="472" y="401"/>
                        <a:pt x="391" y="578"/>
                      </a:cubicBezTo>
                      <a:cubicBezTo>
                        <a:pt x="1" y="1485"/>
                        <a:pt x="740" y="2442"/>
                        <a:pt x="1668" y="2442"/>
                      </a:cubicBezTo>
                      <a:cubicBezTo>
                        <a:pt x="1806" y="2442"/>
                        <a:pt x="1949" y="2420"/>
                        <a:pt x="2092" y="2375"/>
                      </a:cubicBezTo>
                      <a:lnTo>
                        <a:pt x="4467" y="1637"/>
                      </a:lnTo>
                      <a:lnTo>
                        <a:pt x="4499" y="3401"/>
                      </a:lnTo>
                      <a:cubicBezTo>
                        <a:pt x="4515" y="3979"/>
                        <a:pt x="4932" y="4492"/>
                        <a:pt x="5509" y="4605"/>
                      </a:cubicBezTo>
                      <a:lnTo>
                        <a:pt x="5606" y="4605"/>
                      </a:lnTo>
                      <a:cubicBezTo>
                        <a:pt x="5649" y="4609"/>
                        <a:pt x="5692" y="4610"/>
                        <a:pt x="5735" y="4610"/>
                      </a:cubicBezTo>
                      <a:cubicBezTo>
                        <a:pt x="6389" y="4610"/>
                        <a:pt x="6962" y="4161"/>
                        <a:pt x="7098" y="3514"/>
                      </a:cubicBezTo>
                      <a:lnTo>
                        <a:pt x="7098" y="3514"/>
                      </a:lnTo>
                      <a:cubicBezTo>
                        <a:pt x="6859" y="3696"/>
                        <a:pt x="6584" y="3792"/>
                        <a:pt x="6294" y="3792"/>
                      </a:cubicBezTo>
                      <a:cubicBezTo>
                        <a:pt x="6252" y="3792"/>
                        <a:pt x="6210" y="3790"/>
                        <a:pt x="6167" y="3786"/>
                      </a:cubicBezTo>
                      <a:cubicBezTo>
                        <a:pt x="6135" y="3786"/>
                        <a:pt x="6103" y="3786"/>
                        <a:pt x="6071" y="3770"/>
                      </a:cubicBezTo>
                      <a:cubicBezTo>
                        <a:pt x="5493" y="3674"/>
                        <a:pt x="5060" y="3161"/>
                        <a:pt x="5060" y="2567"/>
                      </a:cubicBezTo>
                      <a:lnTo>
                        <a:pt x="5028" y="818"/>
                      </a:lnTo>
                      <a:lnTo>
                        <a:pt x="2654" y="1556"/>
                      </a:lnTo>
                      <a:cubicBezTo>
                        <a:pt x="2514" y="1599"/>
                        <a:pt x="2375" y="1619"/>
                        <a:pt x="2239" y="1619"/>
                      </a:cubicBezTo>
                      <a:cubicBezTo>
                        <a:pt x="1411" y="1619"/>
                        <a:pt x="721" y="869"/>
                        <a:pt x="8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" name="Google Shape;1013;p44"/>
                <p:cNvSpPr/>
                <p:nvPr/>
              </p:nvSpPr>
              <p:spPr>
                <a:xfrm>
                  <a:off x="7255125" y="1300425"/>
                  <a:ext cx="57500" cy="83150"/>
                </a:xfrm>
                <a:custGeom>
                  <a:rect b="b" l="l" r="r" t="t"/>
                  <a:pathLst>
                    <a:path extrusionOk="0" h="3326" w="2300">
                      <a:moveTo>
                        <a:pt x="846" y="1"/>
                      </a:moveTo>
                      <a:cubicBezTo>
                        <a:pt x="633" y="1"/>
                        <a:pt x="423" y="110"/>
                        <a:pt x="241" y="363"/>
                      </a:cubicBezTo>
                      <a:cubicBezTo>
                        <a:pt x="0" y="700"/>
                        <a:pt x="690" y="1165"/>
                        <a:pt x="1171" y="1855"/>
                      </a:cubicBezTo>
                      <a:cubicBezTo>
                        <a:pt x="1444" y="2272"/>
                        <a:pt x="1637" y="2753"/>
                        <a:pt x="1717" y="3251"/>
                      </a:cubicBezTo>
                      <a:cubicBezTo>
                        <a:pt x="1723" y="3302"/>
                        <a:pt x="1768" y="3325"/>
                        <a:pt x="1824" y="3325"/>
                      </a:cubicBezTo>
                      <a:cubicBezTo>
                        <a:pt x="1908" y="3325"/>
                        <a:pt x="2015" y="3273"/>
                        <a:pt x="2054" y="3187"/>
                      </a:cubicBezTo>
                      <a:cubicBezTo>
                        <a:pt x="2182" y="2898"/>
                        <a:pt x="2246" y="2593"/>
                        <a:pt x="2262" y="2288"/>
                      </a:cubicBezTo>
                      <a:cubicBezTo>
                        <a:pt x="2299" y="1192"/>
                        <a:pt x="1551" y="1"/>
                        <a:pt x="846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" name="Google Shape;1014;p44"/>
                <p:cNvSpPr/>
                <p:nvPr/>
              </p:nvSpPr>
              <p:spPr>
                <a:xfrm>
                  <a:off x="7217425" y="1331775"/>
                  <a:ext cx="34825" cy="51075"/>
                </a:xfrm>
                <a:custGeom>
                  <a:rect b="b" l="l" r="r" t="t"/>
                  <a:pathLst>
                    <a:path extrusionOk="0" h="2043" w="1393">
                      <a:moveTo>
                        <a:pt x="501" y="1"/>
                      </a:moveTo>
                      <a:cubicBezTo>
                        <a:pt x="375" y="1"/>
                        <a:pt x="251" y="65"/>
                        <a:pt x="145" y="216"/>
                      </a:cubicBezTo>
                      <a:cubicBezTo>
                        <a:pt x="0" y="408"/>
                        <a:pt x="417" y="713"/>
                        <a:pt x="722" y="1130"/>
                      </a:cubicBezTo>
                      <a:cubicBezTo>
                        <a:pt x="883" y="1387"/>
                        <a:pt x="995" y="1692"/>
                        <a:pt x="1059" y="1997"/>
                      </a:cubicBezTo>
                      <a:cubicBezTo>
                        <a:pt x="1059" y="2028"/>
                        <a:pt x="1083" y="2042"/>
                        <a:pt x="1115" y="2042"/>
                      </a:cubicBezTo>
                      <a:cubicBezTo>
                        <a:pt x="1165" y="2042"/>
                        <a:pt x="1232" y="2007"/>
                        <a:pt x="1252" y="1949"/>
                      </a:cubicBezTo>
                      <a:cubicBezTo>
                        <a:pt x="1332" y="1772"/>
                        <a:pt x="1364" y="1596"/>
                        <a:pt x="1380" y="1403"/>
                      </a:cubicBezTo>
                      <a:cubicBezTo>
                        <a:pt x="1392" y="735"/>
                        <a:pt x="928" y="1"/>
                        <a:pt x="501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" name="Google Shape;1015;p44"/>
                <p:cNvSpPr/>
                <p:nvPr/>
              </p:nvSpPr>
              <p:spPr>
                <a:xfrm>
                  <a:off x="7091875" y="495450"/>
                  <a:ext cx="28575" cy="40800"/>
                </a:xfrm>
                <a:custGeom>
                  <a:rect b="b" l="l" r="r" t="t"/>
                  <a:pathLst>
                    <a:path extrusionOk="0" h="1632" w="1143">
                      <a:moveTo>
                        <a:pt x="436" y="1"/>
                      </a:moveTo>
                      <a:cubicBezTo>
                        <a:pt x="376" y="1"/>
                        <a:pt x="311" y="9"/>
                        <a:pt x="241" y="26"/>
                      </a:cubicBezTo>
                      <a:cubicBezTo>
                        <a:pt x="1" y="90"/>
                        <a:pt x="225" y="459"/>
                        <a:pt x="241" y="860"/>
                      </a:cubicBezTo>
                      <a:cubicBezTo>
                        <a:pt x="241" y="1101"/>
                        <a:pt x="177" y="1342"/>
                        <a:pt x="65" y="1550"/>
                      </a:cubicBezTo>
                      <a:cubicBezTo>
                        <a:pt x="41" y="1586"/>
                        <a:pt x="116" y="1631"/>
                        <a:pt x="196" y="1631"/>
                      </a:cubicBezTo>
                      <a:cubicBezTo>
                        <a:pt x="222" y="1631"/>
                        <a:pt x="249" y="1626"/>
                        <a:pt x="273" y="1614"/>
                      </a:cubicBezTo>
                      <a:cubicBezTo>
                        <a:pt x="418" y="1534"/>
                        <a:pt x="546" y="1438"/>
                        <a:pt x="674" y="1325"/>
                      </a:cubicBezTo>
                      <a:cubicBezTo>
                        <a:pt x="1142" y="843"/>
                        <a:pt x="1051" y="1"/>
                        <a:pt x="436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16" name="Google Shape;1016;p44"/>
            <p:cNvSpPr/>
            <p:nvPr/>
          </p:nvSpPr>
          <p:spPr>
            <a:xfrm>
              <a:off x="6578425" y="1500060"/>
              <a:ext cx="725975" cy="1095375"/>
            </a:xfrm>
            <a:custGeom>
              <a:rect b="b" l="l" r="r" t="t"/>
              <a:pathLst>
                <a:path extrusionOk="0" h="43815" w="29039">
                  <a:moveTo>
                    <a:pt x="13765" y="0"/>
                  </a:moveTo>
                  <a:cubicBezTo>
                    <a:pt x="8118" y="2086"/>
                    <a:pt x="3498" y="6257"/>
                    <a:pt x="850" y="11664"/>
                  </a:cubicBezTo>
                  <a:cubicBezTo>
                    <a:pt x="17199" y="12225"/>
                    <a:pt x="21899" y="18611"/>
                    <a:pt x="20119" y="24579"/>
                  </a:cubicBezTo>
                  <a:cubicBezTo>
                    <a:pt x="18587" y="29735"/>
                    <a:pt x="16460" y="30929"/>
                    <a:pt x="11938" y="30929"/>
                  </a:cubicBezTo>
                  <a:cubicBezTo>
                    <a:pt x="9073" y="30929"/>
                    <a:pt x="5246" y="30449"/>
                    <a:pt x="0" y="30194"/>
                  </a:cubicBezTo>
                  <a:lnTo>
                    <a:pt x="0" y="30194"/>
                  </a:lnTo>
                  <a:cubicBezTo>
                    <a:pt x="2407" y="36515"/>
                    <a:pt x="7428" y="41473"/>
                    <a:pt x="13765" y="43815"/>
                  </a:cubicBezTo>
                  <a:cubicBezTo>
                    <a:pt x="22942" y="40430"/>
                    <a:pt x="29039" y="31686"/>
                    <a:pt x="29039" y="21916"/>
                  </a:cubicBezTo>
                  <a:cubicBezTo>
                    <a:pt x="29039" y="12129"/>
                    <a:pt x="22942" y="3386"/>
                    <a:pt x="1376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7" name="Google Shape;1017;p44"/>
          <p:cNvSpPr txBox="1"/>
          <p:nvPr/>
        </p:nvSpPr>
        <p:spPr>
          <a:xfrm>
            <a:off x="2174100" y="1373238"/>
            <a:ext cx="257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2)What the human development team could not perform on their own, AI has made possible.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18" name="Google Shape;1018;p44"/>
          <p:cNvSpPr txBox="1"/>
          <p:nvPr/>
        </p:nvSpPr>
        <p:spPr>
          <a:xfrm>
            <a:off x="4013175" y="3581325"/>
            <a:ext cx="2510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3)The future has AI game developers make video games employing powerful AI approaches to plan strong frameworks within games.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19" name="Google Shape;1019;p44"/>
          <p:cNvSpPr txBox="1"/>
          <p:nvPr/>
        </p:nvSpPr>
        <p:spPr>
          <a:xfrm>
            <a:off x="512625" y="3581325"/>
            <a:ext cx="2695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1)The future is unclear, but games that embrace new technologies and offer next-level competitiveness keep players interested. 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20" name="Google Shape;1020;p44"/>
          <p:cNvSpPr txBox="1"/>
          <p:nvPr/>
        </p:nvSpPr>
        <p:spPr>
          <a:xfrm>
            <a:off x="6443154" y="1373258"/>
            <a:ext cx="2001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4)Characters who can now self-learn from their actions and evolve as a result.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21" name="Google Shape;1021;p44"/>
          <p:cNvSpPr/>
          <p:nvPr/>
        </p:nvSpPr>
        <p:spPr>
          <a:xfrm>
            <a:off x="3415736" y="564702"/>
            <a:ext cx="2312524" cy="3333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Conclusion</a:t>
            </a:r>
          </a:p>
        </p:txBody>
      </p:sp>
      <p:grpSp>
        <p:nvGrpSpPr>
          <p:cNvPr id="1022" name="Google Shape;1022;p44"/>
          <p:cNvGrpSpPr/>
          <p:nvPr/>
        </p:nvGrpSpPr>
        <p:grpSpPr>
          <a:xfrm>
            <a:off x="104474" y="3128670"/>
            <a:ext cx="408151" cy="366569"/>
            <a:chOff x="918350" y="494075"/>
            <a:chExt cx="188950" cy="169700"/>
          </a:xfrm>
        </p:grpSpPr>
        <p:sp>
          <p:nvSpPr>
            <p:cNvPr id="1023" name="Google Shape;1023;p44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4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4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" name="Google Shape;1026;p44"/>
          <p:cNvGrpSpPr/>
          <p:nvPr/>
        </p:nvGrpSpPr>
        <p:grpSpPr>
          <a:xfrm>
            <a:off x="5543617" y="4853018"/>
            <a:ext cx="436718" cy="466420"/>
            <a:chOff x="3761250" y="489950"/>
            <a:chExt cx="202175" cy="215925"/>
          </a:xfrm>
        </p:grpSpPr>
        <p:sp>
          <p:nvSpPr>
            <p:cNvPr id="1027" name="Google Shape;1027;p44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4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4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4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" name="Google Shape;1033;p44"/>
          <p:cNvGrpSpPr/>
          <p:nvPr/>
        </p:nvGrpSpPr>
        <p:grpSpPr>
          <a:xfrm>
            <a:off x="1688860" y="1187984"/>
            <a:ext cx="485252" cy="448380"/>
            <a:chOff x="8814275" y="969810"/>
            <a:chExt cx="254325" cy="235000"/>
          </a:xfrm>
        </p:grpSpPr>
        <p:sp>
          <p:nvSpPr>
            <p:cNvPr id="1034" name="Google Shape;1034;p44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4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4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4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4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" name="Google Shape;1039;p44"/>
          <p:cNvGrpSpPr/>
          <p:nvPr/>
        </p:nvGrpSpPr>
        <p:grpSpPr>
          <a:xfrm>
            <a:off x="8539044" y="1660315"/>
            <a:ext cx="485266" cy="487265"/>
            <a:chOff x="3132175" y="631198"/>
            <a:chExt cx="224650" cy="225575"/>
          </a:xfrm>
        </p:grpSpPr>
        <p:sp>
          <p:nvSpPr>
            <p:cNvPr id="1040" name="Google Shape;1040;p44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4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4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4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4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" name="Google Shape;1045;p44"/>
          <p:cNvGrpSpPr/>
          <p:nvPr/>
        </p:nvGrpSpPr>
        <p:grpSpPr>
          <a:xfrm>
            <a:off x="1372184" y="2307522"/>
            <a:ext cx="657450" cy="967362"/>
            <a:chOff x="1372184" y="2307522"/>
            <a:chExt cx="657450" cy="967362"/>
          </a:xfrm>
        </p:grpSpPr>
        <p:grpSp>
          <p:nvGrpSpPr>
            <p:cNvPr id="1046" name="Google Shape;1046;p44"/>
            <p:cNvGrpSpPr/>
            <p:nvPr/>
          </p:nvGrpSpPr>
          <p:grpSpPr>
            <a:xfrm>
              <a:off x="1372184" y="2307522"/>
              <a:ext cx="657450" cy="967362"/>
              <a:chOff x="1821300" y="979273"/>
              <a:chExt cx="1230950" cy="1811200"/>
            </a:xfrm>
          </p:grpSpPr>
          <p:sp>
            <p:nvSpPr>
              <p:cNvPr id="1047" name="Google Shape;1047;p44"/>
              <p:cNvSpPr/>
              <p:nvPr/>
            </p:nvSpPr>
            <p:spPr>
              <a:xfrm>
                <a:off x="1973075" y="2627873"/>
                <a:ext cx="897300" cy="162600"/>
              </a:xfrm>
              <a:prstGeom prst="ellipse">
                <a:avLst/>
              </a:prstGeom>
              <a:solidFill>
                <a:srgbClr val="CEAAF6">
                  <a:alpha val="37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8" name="Google Shape;1048;p44"/>
              <p:cNvGrpSpPr/>
              <p:nvPr/>
            </p:nvGrpSpPr>
            <p:grpSpPr>
              <a:xfrm>
                <a:off x="1821300" y="979273"/>
                <a:ext cx="1230950" cy="1780850"/>
                <a:chOff x="610725" y="494075"/>
                <a:chExt cx="1230950" cy="1780850"/>
              </a:xfrm>
            </p:grpSpPr>
            <p:sp>
              <p:nvSpPr>
                <p:cNvPr id="1049" name="Google Shape;1049;p44"/>
                <p:cNvSpPr/>
                <p:nvPr/>
              </p:nvSpPr>
              <p:spPr>
                <a:xfrm>
                  <a:off x="1060350" y="620425"/>
                  <a:ext cx="162050" cy="410725"/>
                </a:xfrm>
                <a:custGeom>
                  <a:rect b="b" l="l" r="r" t="t"/>
                  <a:pathLst>
                    <a:path extrusionOk="0" h="16429" w="6482">
                      <a:moveTo>
                        <a:pt x="337" y="0"/>
                      </a:moveTo>
                      <a:lnTo>
                        <a:pt x="0" y="482"/>
                      </a:lnTo>
                      <a:cubicBezTo>
                        <a:pt x="1187" y="1316"/>
                        <a:pt x="3321" y="3145"/>
                        <a:pt x="4268" y="6209"/>
                      </a:cubicBezTo>
                      <a:cubicBezTo>
                        <a:pt x="5824" y="11151"/>
                        <a:pt x="3113" y="15290"/>
                        <a:pt x="2567" y="16076"/>
                      </a:cubicBezTo>
                      <a:lnTo>
                        <a:pt x="3048" y="16429"/>
                      </a:lnTo>
                      <a:cubicBezTo>
                        <a:pt x="3642" y="15611"/>
                        <a:pt x="6482" y="11231"/>
                        <a:pt x="4845" y="6033"/>
                      </a:cubicBezTo>
                      <a:cubicBezTo>
                        <a:pt x="3834" y="2808"/>
                        <a:pt x="1588" y="851"/>
                        <a:pt x="33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44"/>
                <p:cNvSpPr/>
                <p:nvPr/>
              </p:nvSpPr>
              <p:spPr>
                <a:xfrm>
                  <a:off x="1268100" y="1961250"/>
                  <a:ext cx="363000" cy="293400"/>
                </a:xfrm>
                <a:custGeom>
                  <a:rect b="b" l="l" r="r" t="t"/>
                  <a:pathLst>
                    <a:path extrusionOk="0" h="11736" w="14520">
                      <a:moveTo>
                        <a:pt x="10892" y="1"/>
                      </a:moveTo>
                      <a:cubicBezTo>
                        <a:pt x="7058" y="1"/>
                        <a:pt x="0" y="1611"/>
                        <a:pt x="225" y="2985"/>
                      </a:cubicBezTo>
                      <a:cubicBezTo>
                        <a:pt x="466" y="4461"/>
                        <a:pt x="1140" y="8937"/>
                        <a:pt x="1140" y="8937"/>
                      </a:cubicBezTo>
                      <a:cubicBezTo>
                        <a:pt x="1425" y="10577"/>
                        <a:pt x="2852" y="11736"/>
                        <a:pt x="4461" y="11736"/>
                      </a:cubicBezTo>
                      <a:cubicBezTo>
                        <a:pt x="4662" y="11736"/>
                        <a:pt x="4866" y="11717"/>
                        <a:pt x="5070" y="11680"/>
                      </a:cubicBezTo>
                      <a:lnTo>
                        <a:pt x="11440" y="10557"/>
                      </a:lnTo>
                      <a:cubicBezTo>
                        <a:pt x="13285" y="10236"/>
                        <a:pt x="14520" y="8487"/>
                        <a:pt x="14199" y="6642"/>
                      </a:cubicBezTo>
                      <a:cubicBezTo>
                        <a:pt x="14199" y="6642"/>
                        <a:pt x="13525" y="2182"/>
                        <a:pt x="13285" y="690"/>
                      </a:cubicBezTo>
                      <a:cubicBezTo>
                        <a:pt x="13205" y="203"/>
                        <a:pt x="12251" y="1"/>
                        <a:pt x="10892" y="1"/>
                      </a:cubicBezTo>
                      <a:close/>
                    </a:path>
                  </a:pathLst>
                </a:custGeom>
                <a:solidFill>
                  <a:srgbClr val="CEAA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44"/>
                <p:cNvSpPr/>
                <p:nvPr/>
              </p:nvSpPr>
              <p:spPr>
                <a:xfrm>
                  <a:off x="1259275" y="1953375"/>
                  <a:ext cx="379850" cy="308725"/>
                </a:xfrm>
                <a:custGeom>
                  <a:rect b="b" l="l" r="r" t="t"/>
                  <a:pathLst>
                    <a:path extrusionOk="0" h="12349" w="15194">
                      <a:moveTo>
                        <a:pt x="11227" y="615"/>
                      </a:moveTo>
                      <a:cubicBezTo>
                        <a:pt x="12632" y="615"/>
                        <a:pt x="13295" y="834"/>
                        <a:pt x="13333" y="1054"/>
                      </a:cubicBezTo>
                      <a:cubicBezTo>
                        <a:pt x="13573" y="2513"/>
                        <a:pt x="14247" y="6941"/>
                        <a:pt x="14247" y="7006"/>
                      </a:cubicBezTo>
                      <a:cubicBezTo>
                        <a:pt x="14552" y="8674"/>
                        <a:pt x="13429" y="10278"/>
                        <a:pt x="11744" y="10583"/>
                      </a:cubicBezTo>
                      <a:lnTo>
                        <a:pt x="5375" y="11706"/>
                      </a:lnTo>
                      <a:cubicBezTo>
                        <a:pt x="5197" y="11737"/>
                        <a:pt x="5020" y="11752"/>
                        <a:pt x="4845" y="11752"/>
                      </a:cubicBezTo>
                      <a:cubicBezTo>
                        <a:pt x="3366" y="11752"/>
                        <a:pt x="2054" y="10696"/>
                        <a:pt x="1781" y="9204"/>
                      </a:cubicBezTo>
                      <a:cubicBezTo>
                        <a:pt x="1781" y="9155"/>
                        <a:pt x="1108" y="4711"/>
                        <a:pt x="867" y="3251"/>
                      </a:cubicBezTo>
                      <a:cubicBezTo>
                        <a:pt x="787" y="2754"/>
                        <a:pt x="3193" y="1679"/>
                        <a:pt x="7284" y="989"/>
                      </a:cubicBezTo>
                      <a:cubicBezTo>
                        <a:pt x="8968" y="716"/>
                        <a:pt x="10270" y="615"/>
                        <a:pt x="11227" y="615"/>
                      </a:cubicBezTo>
                      <a:close/>
                      <a:moveTo>
                        <a:pt x="11252" y="1"/>
                      </a:moveTo>
                      <a:cubicBezTo>
                        <a:pt x="9827" y="1"/>
                        <a:pt x="8172" y="233"/>
                        <a:pt x="7188" y="396"/>
                      </a:cubicBezTo>
                      <a:cubicBezTo>
                        <a:pt x="5985" y="604"/>
                        <a:pt x="1" y="1679"/>
                        <a:pt x="273" y="3348"/>
                      </a:cubicBezTo>
                      <a:cubicBezTo>
                        <a:pt x="514" y="4808"/>
                        <a:pt x="1204" y="9252"/>
                        <a:pt x="1204" y="9300"/>
                      </a:cubicBezTo>
                      <a:cubicBezTo>
                        <a:pt x="1509" y="11065"/>
                        <a:pt x="3033" y="12348"/>
                        <a:pt x="4830" y="12348"/>
                      </a:cubicBezTo>
                      <a:cubicBezTo>
                        <a:pt x="5038" y="12348"/>
                        <a:pt x="5263" y="12332"/>
                        <a:pt x="5488" y="12300"/>
                      </a:cubicBezTo>
                      <a:lnTo>
                        <a:pt x="11841" y="11177"/>
                      </a:lnTo>
                      <a:cubicBezTo>
                        <a:pt x="13846" y="10824"/>
                        <a:pt x="15194" y="8915"/>
                        <a:pt x="14841" y="6909"/>
                      </a:cubicBezTo>
                      <a:cubicBezTo>
                        <a:pt x="14841" y="6861"/>
                        <a:pt x="14167" y="2417"/>
                        <a:pt x="13926" y="941"/>
                      </a:cubicBezTo>
                      <a:cubicBezTo>
                        <a:pt x="13808" y="221"/>
                        <a:pt x="12639" y="1"/>
                        <a:pt x="112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44"/>
                <p:cNvSpPr/>
                <p:nvPr/>
              </p:nvSpPr>
              <p:spPr>
                <a:xfrm>
                  <a:off x="818075" y="1948000"/>
                  <a:ext cx="395700" cy="319225"/>
                </a:xfrm>
                <a:custGeom>
                  <a:rect b="b" l="l" r="r" t="t"/>
                  <a:pathLst>
                    <a:path extrusionOk="0" h="12769" w="15828">
                      <a:moveTo>
                        <a:pt x="3910" y="1"/>
                      </a:moveTo>
                      <a:cubicBezTo>
                        <a:pt x="3313" y="1"/>
                        <a:pt x="2913" y="123"/>
                        <a:pt x="2808" y="402"/>
                      </a:cubicBezTo>
                      <a:cubicBezTo>
                        <a:pt x="2279" y="1798"/>
                        <a:pt x="627" y="6017"/>
                        <a:pt x="627" y="6017"/>
                      </a:cubicBezTo>
                      <a:cubicBezTo>
                        <a:pt x="1" y="7782"/>
                        <a:pt x="899" y="9723"/>
                        <a:pt x="2680" y="10365"/>
                      </a:cubicBezTo>
                      <a:lnTo>
                        <a:pt x="8761" y="12563"/>
                      </a:lnTo>
                      <a:cubicBezTo>
                        <a:pt x="9140" y="12702"/>
                        <a:pt x="9529" y="12768"/>
                        <a:pt x="9912" y="12768"/>
                      </a:cubicBezTo>
                      <a:cubicBezTo>
                        <a:pt x="11292" y="12768"/>
                        <a:pt x="12593" y="11911"/>
                        <a:pt x="13108" y="10542"/>
                      </a:cubicBezTo>
                      <a:cubicBezTo>
                        <a:pt x="13108" y="10542"/>
                        <a:pt x="14745" y="6322"/>
                        <a:pt x="15274" y="4926"/>
                      </a:cubicBezTo>
                      <a:cubicBezTo>
                        <a:pt x="15828" y="3441"/>
                        <a:pt x="7085" y="1"/>
                        <a:pt x="3910" y="1"/>
                      </a:cubicBezTo>
                      <a:close/>
                    </a:path>
                  </a:pathLst>
                </a:custGeom>
                <a:solidFill>
                  <a:srgbClr val="CEAA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44"/>
                <p:cNvSpPr/>
                <p:nvPr/>
              </p:nvSpPr>
              <p:spPr>
                <a:xfrm>
                  <a:off x="809650" y="1940675"/>
                  <a:ext cx="399925" cy="334250"/>
                </a:xfrm>
                <a:custGeom>
                  <a:rect b="b" l="l" r="r" t="t"/>
                  <a:pathLst>
                    <a:path extrusionOk="0" h="13370" w="15997">
                      <a:moveTo>
                        <a:pt x="4134" y="593"/>
                      </a:moveTo>
                      <a:cubicBezTo>
                        <a:pt x="4174" y="593"/>
                        <a:pt x="4214" y="595"/>
                        <a:pt x="4252" y="599"/>
                      </a:cubicBezTo>
                      <a:cubicBezTo>
                        <a:pt x="6932" y="599"/>
                        <a:pt x="13862" y="3182"/>
                        <a:pt x="15162" y="4770"/>
                      </a:cubicBezTo>
                      <a:cubicBezTo>
                        <a:pt x="15290" y="4915"/>
                        <a:pt x="15355" y="5043"/>
                        <a:pt x="15322" y="5107"/>
                      </a:cubicBezTo>
                      <a:cubicBezTo>
                        <a:pt x="14793" y="6503"/>
                        <a:pt x="13173" y="10674"/>
                        <a:pt x="13157" y="10722"/>
                      </a:cubicBezTo>
                      <a:cubicBezTo>
                        <a:pt x="12693" y="11975"/>
                        <a:pt x="11515" y="12759"/>
                        <a:pt x="10257" y="12759"/>
                      </a:cubicBezTo>
                      <a:cubicBezTo>
                        <a:pt x="9904" y="12759"/>
                        <a:pt x="9545" y="12697"/>
                        <a:pt x="9194" y="12567"/>
                      </a:cubicBezTo>
                      <a:lnTo>
                        <a:pt x="3097" y="10369"/>
                      </a:lnTo>
                      <a:cubicBezTo>
                        <a:pt x="1493" y="9776"/>
                        <a:pt x="675" y="8011"/>
                        <a:pt x="1252" y="6407"/>
                      </a:cubicBezTo>
                      <a:cubicBezTo>
                        <a:pt x="1268" y="6375"/>
                        <a:pt x="2905" y="2187"/>
                        <a:pt x="3418" y="791"/>
                      </a:cubicBezTo>
                      <a:cubicBezTo>
                        <a:pt x="3450" y="727"/>
                        <a:pt x="3595" y="663"/>
                        <a:pt x="3803" y="631"/>
                      </a:cubicBezTo>
                      <a:cubicBezTo>
                        <a:pt x="3909" y="608"/>
                        <a:pt x="4023" y="593"/>
                        <a:pt x="4134" y="593"/>
                      </a:cubicBezTo>
                      <a:close/>
                      <a:moveTo>
                        <a:pt x="4223" y="0"/>
                      </a:moveTo>
                      <a:cubicBezTo>
                        <a:pt x="4031" y="0"/>
                        <a:pt x="3858" y="12"/>
                        <a:pt x="3707" y="37"/>
                      </a:cubicBezTo>
                      <a:cubicBezTo>
                        <a:pt x="3274" y="118"/>
                        <a:pt x="2969" y="294"/>
                        <a:pt x="2873" y="583"/>
                      </a:cubicBezTo>
                      <a:cubicBezTo>
                        <a:pt x="2343" y="1979"/>
                        <a:pt x="707" y="6150"/>
                        <a:pt x="691" y="6214"/>
                      </a:cubicBezTo>
                      <a:cubicBezTo>
                        <a:pt x="1" y="8123"/>
                        <a:pt x="980" y="10241"/>
                        <a:pt x="2905" y="10947"/>
                      </a:cubicBezTo>
                      <a:lnTo>
                        <a:pt x="8985" y="13145"/>
                      </a:lnTo>
                      <a:cubicBezTo>
                        <a:pt x="9386" y="13289"/>
                        <a:pt x="9803" y="13369"/>
                        <a:pt x="10237" y="13369"/>
                      </a:cubicBezTo>
                      <a:cubicBezTo>
                        <a:pt x="11793" y="13369"/>
                        <a:pt x="13189" y="12407"/>
                        <a:pt x="13718" y="10947"/>
                      </a:cubicBezTo>
                      <a:cubicBezTo>
                        <a:pt x="13734" y="10915"/>
                        <a:pt x="15371" y="6727"/>
                        <a:pt x="15884" y="5332"/>
                      </a:cubicBezTo>
                      <a:cubicBezTo>
                        <a:pt x="15996" y="5043"/>
                        <a:pt x="15916" y="4722"/>
                        <a:pt x="15643" y="4385"/>
                      </a:cubicBezTo>
                      <a:cubicBezTo>
                        <a:pt x="14230" y="2686"/>
                        <a:pt x="7094" y="0"/>
                        <a:pt x="42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44"/>
                <p:cNvSpPr/>
                <p:nvPr/>
              </p:nvSpPr>
              <p:spPr>
                <a:xfrm>
                  <a:off x="664075" y="995025"/>
                  <a:ext cx="1144325" cy="1144325"/>
                </a:xfrm>
                <a:custGeom>
                  <a:rect b="b" l="l" r="r" t="t"/>
                  <a:pathLst>
                    <a:path extrusionOk="0" h="45773" w="45773">
                      <a:moveTo>
                        <a:pt x="22878" y="1"/>
                      </a:moveTo>
                      <a:cubicBezTo>
                        <a:pt x="10236" y="1"/>
                        <a:pt x="0" y="10253"/>
                        <a:pt x="0" y="22879"/>
                      </a:cubicBezTo>
                      <a:cubicBezTo>
                        <a:pt x="0" y="35521"/>
                        <a:pt x="10236" y="45773"/>
                        <a:pt x="22878" y="45773"/>
                      </a:cubicBezTo>
                      <a:cubicBezTo>
                        <a:pt x="35520" y="45773"/>
                        <a:pt x="45772" y="35521"/>
                        <a:pt x="45772" y="22879"/>
                      </a:cubicBezTo>
                      <a:cubicBezTo>
                        <a:pt x="45772" y="10253"/>
                        <a:pt x="35520" y="1"/>
                        <a:pt x="22878" y="1"/>
                      </a:cubicBezTo>
                      <a:close/>
                    </a:path>
                  </a:pathLst>
                </a:custGeom>
                <a:solidFill>
                  <a:srgbClr val="CEAA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44"/>
                <p:cNvSpPr/>
                <p:nvPr/>
              </p:nvSpPr>
              <p:spPr>
                <a:xfrm>
                  <a:off x="610725" y="987350"/>
                  <a:ext cx="1205275" cy="1159625"/>
                </a:xfrm>
                <a:custGeom>
                  <a:rect b="b" l="l" r="r" t="t"/>
                  <a:pathLst>
                    <a:path extrusionOk="0" h="46385" w="48211">
                      <a:moveTo>
                        <a:pt x="25012" y="613"/>
                      </a:moveTo>
                      <a:cubicBezTo>
                        <a:pt x="37494" y="613"/>
                        <a:pt x="47585" y="10720"/>
                        <a:pt x="47601" y="23202"/>
                      </a:cubicBezTo>
                      <a:cubicBezTo>
                        <a:pt x="47601" y="32331"/>
                        <a:pt x="42098" y="40561"/>
                        <a:pt x="33660" y="44058"/>
                      </a:cubicBezTo>
                      <a:cubicBezTo>
                        <a:pt x="30863" y="45217"/>
                        <a:pt x="27927" y="45781"/>
                        <a:pt x="25016" y="45781"/>
                      </a:cubicBezTo>
                      <a:cubicBezTo>
                        <a:pt x="19143" y="45781"/>
                        <a:pt x="13372" y="43488"/>
                        <a:pt x="9049" y="39165"/>
                      </a:cubicBezTo>
                      <a:cubicBezTo>
                        <a:pt x="2583" y="32700"/>
                        <a:pt x="658" y="22993"/>
                        <a:pt x="4156" y="14554"/>
                      </a:cubicBezTo>
                      <a:cubicBezTo>
                        <a:pt x="7637" y="6116"/>
                        <a:pt x="15883" y="613"/>
                        <a:pt x="25012" y="613"/>
                      </a:cubicBezTo>
                      <a:close/>
                      <a:moveTo>
                        <a:pt x="25023" y="0"/>
                      </a:moveTo>
                      <a:cubicBezTo>
                        <a:pt x="18987" y="0"/>
                        <a:pt x="13058" y="2358"/>
                        <a:pt x="8616" y="6789"/>
                      </a:cubicBezTo>
                      <a:cubicBezTo>
                        <a:pt x="1990" y="13431"/>
                        <a:pt x="0" y="23410"/>
                        <a:pt x="3594" y="32074"/>
                      </a:cubicBezTo>
                      <a:cubicBezTo>
                        <a:pt x="7188" y="40737"/>
                        <a:pt x="15643" y="46385"/>
                        <a:pt x="25012" y="46385"/>
                      </a:cubicBezTo>
                      <a:cubicBezTo>
                        <a:pt x="37815" y="46369"/>
                        <a:pt x="48195" y="35988"/>
                        <a:pt x="48211" y="23202"/>
                      </a:cubicBezTo>
                      <a:cubicBezTo>
                        <a:pt x="48211" y="13816"/>
                        <a:pt x="42564" y="5362"/>
                        <a:pt x="33900" y="1768"/>
                      </a:cubicBezTo>
                      <a:cubicBezTo>
                        <a:pt x="31026" y="578"/>
                        <a:pt x="28011" y="0"/>
                        <a:pt x="250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44"/>
                <p:cNvSpPr/>
                <p:nvPr/>
              </p:nvSpPr>
              <p:spPr>
                <a:xfrm>
                  <a:off x="927575" y="501550"/>
                  <a:ext cx="173700" cy="154525"/>
                </a:xfrm>
                <a:custGeom>
                  <a:rect b="b" l="l" r="r" t="t"/>
                  <a:pathLst>
                    <a:path extrusionOk="0" h="6181" w="6948">
                      <a:moveTo>
                        <a:pt x="4524" y="0"/>
                      </a:moveTo>
                      <a:cubicBezTo>
                        <a:pt x="4366" y="0"/>
                        <a:pt x="4205" y="32"/>
                        <a:pt x="4060" y="119"/>
                      </a:cubicBezTo>
                      <a:cubicBezTo>
                        <a:pt x="3145" y="664"/>
                        <a:pt x="3514" y="3183"/>
                        <a:pt x="3514" y="3183"/>
                      </a:cubicBezTo>
                      <a:cubicBezTo>
                        <a:pt x="3514" y="3183"/>
                        <a:pt x="2752" y="3025"/>
                        <a:pt x="2005" y="3025"/>
                      </a:cubicBezTo>
                      <a:cubicBezTo>
                        <a:pt x="1586" y="3025"/>
                        <a:pt x="1171" y="3075"/>
                        <a:pt x="899" y="3231"/>
                      </a:cubicBezTo>
                      <a:cubicBezTo>
                        <a:pt x="289" y="3584"/>
                        <a:pt x="1" y="4611"/>
                        <a:pt x="273" y="5285"/>
                      </a:cubicBezTo>
                      <a:cubicBezTo>
                        <a:pt x="552" y="5989"/>
                        <a:pt x="1887" y="6180"/>
                        <a:pt x="3254" y="6180"/>
                      </a:cubicBezTo>
                      <a:cubicBezTo>
                        <a:pt x="4877" y="6180"/>
                        <a:pt x="6546" y="5911"/>
                        <a:pt x="6546" y="5911"/>
                      </a:cubicBezTo>
                      <a:cubicBezTo>
                        <a:pt x="6546" y="5911"/>
                        <a:pt x="6948" y="985"/>
                        <a:pt x="5343" y="215"/>
                      </a:cubicBezTo>
                      <a:cubicBezTo>
                        <a:pt x="5242" y="170"/>
                        <a:pt x="4891" y="0"/>
                        <a:pt x="4524" y="0"/>
                      </a:cubicBezTo>
                      <a:close/>
                    </a:path>
                  </a:pathLst>
                </a:custGeom>
                <a:solidFill>
                  <a:srgbClr val="CEAA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44"/>
                <p:cNvSpPr/>
                <p:nvPr/>
              </p:nvSpPr>
              <p:spPr>
                <a:xfrm>
                  <a:off x="918350" y="494075"/>
                  <a:ext cx="188950" cy="169700"/>
                </a:xfrm>
                <a:custGeom>
                  <a:rect b="b" l="l" r="r" t="t"/>
                  <a:pathLst>
                    <a:path extrusionOk="0" h="6788" w="7558">
                      <a:moveTo>
                        <a:pt x="4871" y="603"/>
                      </a:moveTo>
                      <a:cubicBezTo>
                        <a:pt x="5066" y="603"/>
                        <a:pt x="5308" y="667"/>
                        <a:pt x="5568" y="787"/>
                      </a:cubicBezTo>
                      <a:cubicBezTo>
                        <a:pt x="6546" y="1252"/>
                        <a:pt x="6739" y="4108"/>
                        <a:pt x="6611" y="5953"/>
                      </a:cubicBezTo>
                      <a:cubicBezTo>
                        <a:pt x="5692" y="6085"/>
                        <a:pt x="4620" y="6176"/>
                        <a:pt x="3654" y="6176"/>
                      </a:cubicBezTo>
                      <a:cubicBezTo>
                        <a:pt x="2274" y="6176"/>
                        <a:pt x="1107" y="5990"/>
                        <a:pt x="899" y="5472"/>
                      </a:cubicBezTo>
                      <a:cubicBezTo>
                        <a:pt x="691" y="4926"/>
                        <a:pt x="947" y="4060"/>
                        <a:pt x="1413" y="3787"/>
                      </a:cubicBezTo>
                      <a:cubicBezTo>
                        <a:pt x="1666" y="3674"/>
                        <a:pt x="1944" y="3624"/>
                        <a:pt x="2225" y="3624"/>
                      </a:cubicBezTo>
                      <a:cubicBezTo>
                        <a:pt x="2264" y="3624"/>
                        <a:pt x="2304" y="3625"/>
                        <a:pt x="2343" y="3627"/>
                      </a:cubicBezTo>
                      <a:cubicBezTo>
                        <a:pt x="2840" y="3627"/>
                        <a:pt x="3338" y="3675"/>
                        <a:pt x="3819" y="3787"/>
                      </a:cubicBezTo>
                      <a:lnTo>
                        <a:pt x="4236" y="3867"/>
                      </a:lnTo>
                      <a:lnTo>
                        <a:pt x="4172" y="3450"/>
                      </a:lnTo>
                      <a:cubicBezTo>
                        <a:pt x="4028" y="2487"/>
                        <a:pt x="4076" y="979"/>
                        <a:pt x="4573" y="675"/>
                      </a:cubicBezTo>
                      <a:cubicBezTo>
                        <a:pt x="4652" y="626"/>
                        <a:pt x="4753" y="603"/>
                        <a:pt x="4871" y="603"/>
                      </a:cubicBezTo>
                      <a:close/>
                      <a:moveTo>
                        <a:pt x="4880" y="1"/>
                      </a:moveTo>
                      <a:cubicBezTo>
                        <a:pt x="4653" y="1"/>
                        <a:pt x="4448" y="54"/>
                        <a:pt x="4268" y="161"/>
                      </a:cubicBezTo>
                      <a:cubicBezTo>
                        <a:pt x="3434" y="659"/>
                        <a:pt x="3466" y="2311"/>
                        <a:pt x="3530" y="3113"/>
                      </a:cubicBezTo>
                      <a:cubicBezTo>
                        <a:pt x="3234" y="3068"/>
                        <a:pt x="2816" y="3018"/>
                        <a:pt x="2391" y="3018"/>
                      </a:cubicBezTo>
                      <a:cubicBezTo>
                        <a:pt x="1918" y="3018"/>
                        <a:pt x="1437" y="3079"/>
                        <a:pt x="1108" y="3274"/>
                      </a:cubicBezTo>
                      <a:cubicBezTo>
                        <a:pt x="386" y="3691"/>
                        <a:pt x="1" y="4830"/>
                        <a:pt x="354" y="5696"/>
                      </a:cubicBezTo>
                      <a:cubicBezTo>
                        <a:pt x="691" y="6562"/>
                        <a:pt x="2151" y="6787"/>
                        <a:pt x="3627" y="6787"/>
                      </a:cubicBezTo>
                      <a:cubicBezTo>
                        <a:pt x="4750" y="6771"/>
                        <a:pt x="5857" y="6675"/>
                        <a:pt x="6948" y="6498"/>
                      </a:cubicBezTo>
                      <a:lnTo>
                        <a:pt x="7188" y="6466"/>
                      </a:lnTo>
                      <a:lnTo>
                        <a:pt x="7204" y="6226"/>
                      </a:lnTo>
                      <a:cubicBezTo>
                        <a:pt x="7236" y="5696"/>
                        <a:pt x="7557" y="1076"/>
                        <a:pt x="5824" y="241"/>
                      </a:cubicBezTo>
                      <a:cubicBezTo>
                        <a:pt x="5479" y="82"/>
                        <a:pt x="5162" y="1"/>
                        <a:pt x="488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44"/>
                <p:cNvSpPr/>
                <p:nvPr/>
              </p:nvSpPr>
              <p:spPr>
                <a:xfrm>
                  <a:off x="977325" y="1048775"/>
                  <a:ext cx="283575" cy="1037250"/>
                </a:xfrm>
                <a:custGeom>
                  <a:rect b="b" l="l" r="r" t="t"/>
                  <a:pathLst>
                    <a:path extrusionOk="0" h="41490" w="11343">
                      <a:moveTo>
                        <a:pt x="289" y="1"/>
                      </a:moveTo>
                      <a:lnTo>
                        <a:pt x="0" y="530"/>
                      </a:lnTo>
                      <a:cubicBezTo>
                        <a:pt x="6514" y="4156"/>
                        <a:pt x="10733" y="12081"/>
                        <a:pt x="10733" y="20745"/>
                      </a:cubicBezTo>
                      <a:cubicBezTo>
                        <a:pt x="10733" y="29408"/>
                        <a:pt x="6514" y="37350"/>
                        <a:pt x="0" y="40960"/>
                      </a:cubicBezTo>
                      <a:lnTo>
                        <a:pt x="289" y="41489"/>
                      </a:lnTo>
                      <a:cubicBezTo>
                        <a:pt x="6995" y="37767"/>
                        <a:pt x="11343" y="29617"/>
                        <a:pt x="11343" y="20745"/>
                      </a:cubicBezTo>
                      <a:cubicBezTo>
                        <a:pt x="11343" y="11873"/>
                        <a:pt x="6995" y="3723"/>
                        <a:pt x="28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44"/>
                <p:cNvSpPr/>
                <p:nvPr/>
              </p:nvSpPr>
              <p:spPr>
                <a:xfrm>
                  <a:off x="1230000" y="987425"/>
                  <a:ext cx="393900" cy="1151125"/>
                </a:xfrm>
                <a:custGeom>
                  <a:rect b="b" l="l" r="r" t="t"/>
                  <a:pathLst>
                    <a:path extrusionOk="0" h="46045" w="15756">
                      <a:moveTo>
                        <a:pt x="81" y="0"/>
                      </a:moveTo>
                      <a:lnTo>
                        <a:pt x="0" y="610"/>
                      </a:lnTo>
                      <a:cubicBezTo>
                        <a:pt x="8632" y="1893"/>
                        <a:pt x="15145" y="11487"/>
                        <a:pt x="15145" y="22926"/>
                      </a:cubicBezTo>
                      <a:cubicBezTo>
                        <a:pt x="15145" y="30932"/>
                        <a:pt x="12274" y="38328"/>
                        <a:pt x="7653" y="42226"/>
                      </a:cubicBezTo>
                      <a:cubicBezTo>
                        <a:pt x="6113" y="43526"/>
                        <a:pt x="4428" y="44633"/>
                        <a:pt x="2616" y="45499"/>
                      </a:cubicBezTo>
                      <a:lnTo>
                        <a:pt x="2856" y="46045"/>
                      </a:lnTo>
                      <a:cubicBezTo>
                        <a:pt x="4717" y="45146"/>
                        <a:pt x="6466" y="44023"/>
                        <a:pt x="8038" y="42676"/>
                      </a:cubicBezTo>
                      <a:cubicBezTo>
                        <a:pt x="12803" y="38681"/>
                        <a:pt x="15755" y="31108"/>
                        <a:pt x="15755" y="22926"/>
                      </a:cubicBezTo>
                      <a:cubicBezTo>
                        <a:pt x="15755" y="11198"/>
                        <a:pt x="9017" y="1332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44"/>
                <p:cNvSpPr/>
                <p:nvPr/>
              </p:nvSpPr>
              <p:spPr>
                <a:xfrm>
                  <a:off x="923575" y="500650"/>
                  <a:ext cx="148025" cy="150675"/>
                </a:xfrm>
                <a:custGeom>
                  <a:rect b="b" l="l" r="r" t="t"/>
                  <a:pathLst>
                    <a:path extrusionOk="0" h="6027" w="5921">
                      <a:moveTo>
                        <a:pt x="4541" y="1"/>
                      </a:moveTo>
                      <a:cubicBezTo>
                        <a:pt x="4381" y="1"/>
                        <a:pt x="4219" y="34"/>
                        <a:pt x="4075" y="123"/>
                      </a:cubicBezTo>
                      <a:cubicBezTo>
                        <a:pt x="3161" y="652"/>
                        <a:pt x="3514" y="3187"/>
                        <a:pt x="3514" y="3187"/>
                      </a:cubicBezTo>
                      <a:cubicBezTo>
                        <a:pt x="3514" y="3187"/>
                        <a:pt x="2752" y="3029"/>
                        <a:pt x="2005" y="3029"/>
                      </a:cubicBezTo>
                      <a:cubicBezTo>
                        <a:pt x="1585" y="3029"/>
                        <a:pt x="1170" y="3079"/>
                        <a:pt x="899" y="3235"/>
                      </a:cubicBezTo>
                      <a:cubicBezTo>
                        <a:pt x="289" y="3588"/>
                        <a:pt x="0" y="4615"/>
                        <a:pt x="273" y="5289"/>
                      </a:cubicBezTo>
                      <a:cubicBezTo>
                        <a:pt x="417" y="5674"/>
                        <a:pt x="867" y="5898"/>
                        <a:pt x="1476" y="6027"/>
                      </a:cubicBezTo>
                      <a:cubicBezTo>
                        <a:pt x="1220" y="5353"/>
                        <a:pt x="1508" y="4342"/>
                        <a:pt x="2118" y="4005"/>
                      </a:cubicBezTo>
                      <a:cubicBezTo>
                        <a:pt x="2384" y="3849"/>
                        <a:pt x="2795" y="3799"/>
                        <a:pt x="3212" y="3799"/>
                      </a:cubicBezTo>
                      <a:cubicBezTo>
                        <a:pt x="3955" y="3799"/>
                        <a:pt x="4717" y="3957"/>
                        <a:pt x="4717" y="3957"/>
                      </a:cubicBezTo>
                      <a:cubicBezTo>
                        <a:pt x="4717" y="3957"/>
                        <a:pt x="4364" y="1422"/>
                        <a:pt x="5279" y="893"/>
                      </a:cubicBezTo>
                      <a:cubicBezTo>
                        <a:pt x="5424" y="808"/>
                        <a:pt x="5589" y="769"/>
                        <a:pt x="5757" y="769"/>
                      </a:cubicBezTo>
                      <a:cubicBezTo>
                        <a:pt x="5811" y="769"/>
                        <a:pt x="5866" y="773"/>
                        <a:pt x="5920" y="781"/>
                      </a:cubicBezTo>
                      <a:cubicBezTo>
                        <a:pt x="5776" y="540"/>
                        <a:pt x="5583" y="347"/>
                        <a:pt x="5343" y="219"/>
                      </a:cubicBezTo>
                      <a:cubicBezTo>
                        <a:pt x="5243" y="164"/>
                        <a:pt x="4898" y="1"/>
                        <a:pt x="454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44"/>
                <p:cNvSpPr/>
                <p:nvPr/>
              </p:nvSpPr>
              <p:spPr>
                <a:xfrm>
                  <a:off x="1598600" y="1183275"/>
                  <a:ext cx="89075" cy="125275"/>
                </a:xfrm>
                <a:custGeom>
                  <a:rect b="b" l="l" r="r" t="t"/>
                  <a:pathLst>
                    <a:path extrusionOk="0" h="5011" w="3563">
                      <a:moveTo>
                        <a:pt x="920" y="1"/>
                      </a:moveTo>
                      <a:cubicBezTo>
                        <a:pt x="637" y="1"/>
                        <a:pt x="392" y="163"/>
                        <a:pt x="225" y="541"/>
                      </a:cubicBezTo>
                      <a:cubicBezTo>
                        <a:pt x="0" y="1054"/>
                        <a:pt x="1075" y="1744"/>
                        <a:pt x="1926" y="2787"/>
                      </a:cubicBezTo>
                      <a:cubicBezTo>
                        <a:pt x="2407" y="3413"/>
                        <a:pt x="2792" y="4134"/>
                        <a:pt x="3049" y="4889"/>
                      </a:cubicBezTo>
                      <a:cubicBezTo>
                        <a:pt x="3075" y="4973"/>
                        <a:pt x="3146" y="5011"/>
                        <a:pt x="3225" y="5011"/>
                      </a:cubicBezTo>
                      <a:cubicBezTo>
                        <a:pt x="3339" y="5011"/>
                        <a:pt x="3469" y="4932"/>
                        <a:pt x="3498" y="4808"/>
                      </a:cubicBezTo>
                      <a:cubicBezTo>
                        <a:pt x="3562" y="4343"/>
                        <a:pt x="3562" y="3894"/>
                        <a:pt x="3498" y="3445"/>
                      </a:cubicBezTo>
                      <a:cubicBezTo>
                        <a:pt x="3226" y="1803"/>
                        <a:pt x="1863" y="1"/>
                        <a:pt x="92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44"/>
                <p:cNvSpPr/>
                <p:nvPr/>
              </p:nvSpPr>
              <p:spPr>
                <a:xfrm>
                  <a:off x="1591375" y="1175750"/>
                  <a:ext cx="103900" cy="140575"/>
                </a:xfrm>
                <a:custGeom>
                  <a:rect b="b" l="l" r="r" t="t"/>
                  <a:pathLst>
                    <a:path extrusionOk="0" h="5623" w="4156">
                      <a:moveTo>
                        <a:pt x="1186" y="608"/>
                      </a:moveTo>
                      <a:cubicBezTo>
                        <a:pt x="1214" y="608"/>
                        <a:pt x="1242" y="611"/>
                        <a:pt x="1268" y="617"/>
                      </a:cubicBezTo>
                      <a:cubicBezTo>
                        <a:pt x="2006" y="697"/>
                        <a:pt x="3225" y="2270"/>
                        <a:pt x="3482" y="3810"/>
                      </a:cubicBezTo>
                      <a:cubicBezTo>
                        <a:pt x="3546" y="4131"/>
                        <a:pt x="3546" y="4468"/>
                        <a:pt x="3514" y="4804"/>
                      </a:cubicBezTo>
                      <a:cubicBezTo>
                        <a:pt x="3257" y="4115"/>
                        <a:pt x="2888" y="3473"/>
                        <a:pt x="2439" y="2895"/>
                      </a:cubicBezTo>
                      <a:cubicBezTo>
                        <a:pt x="2150" y="2558"/>
                        <a:pt x="1862" y="2238"/>
                        <a:pt x="1541" y="1933"/>
                      </a:cubicBezTo>
                      <a:cubicBezTo>
                        <a:pt x="1188" y="1596"/>
                        <a:pt x="723" y="1115"/>
                        <a:pt x="787" y="970"/>
                      </a:cubicBezTo>
                      <a:cubicBezTo>
                        <a:pt x="918" y="682"/>
                        <a:pt x="1060" y="608"/>
                        <a:pt x="1186" y="608"/>
                      </a:cubicBezTo>
                      <a:close/>
                      <a:moveTo>
                        <a:pt x="1220" y="0"/>
                      </a:moveTo>
                      <a:cubicBezTo>
                        <a:pt x="925" y="0"/>
                        <a:pt x="505" y="119"/>
                        <a:pt x="241" y="729"/>
                      </a:cubicBezTo>
                      <a:cubicBezTo>
                        <a:pt x="1" y="1259"/>
                        <a:pt x="498" y="1740"/>
                        <a:pt x="1124" y="2366"/>
                      </a:cubicBezTo>
                      <a:cubicBezTo>
                        <a:pt x="1412" y="2655"/>
                        <a:pt x="1701" y="2960"/>
                        <a:pt x="1974" y="3280"/>
                      </a:cubicBezTo>
                      <a:cubicBezTo>
                        <a:pt x="2439" y="3890"/>
                        <a:pt x="2808" y="4564"/>
                        <a:pt x="3049" y="5286"/>
                      </a:cubicBezTo>
                      <a:cubicBezTo>
                        <a:pt x="3125" y="5469"/>
                        <a:pt x="3288" y="5608"/>
                        <a:pt x="3483" y="5608"/>
                      </a:cubicBezTo>
                      <a:cubicBezTo>
                        <a:pt x="3493" y="5608"/>
                        <a:pt x="3504" y="5607"/>
                        <a:pt x="3514" y="5607"/>
                      </a:cubicBezTo>
                      <a:lnTo>
                        <a:pt x="3562" y="5623"/>
                      </a:lnTo>
                      <a:cubicBezTo>
                        <a:pt x="3819" y="5607"/>
                        <a:pt x="4028" y="5414"/>
                        <a:pt x="4076" y="5157"/>
                      </a:cubicBezTo>
                      <a:cubicBezTo>
                        <a:pt x="4156" y="4676"/>
                        <a:pt x="4156" y="4179"/>
                        <a:pt x="4076" y="3698"/>
                      </a:cubicBezTo>
                      <a:cubicBezTo>
                        <a:pt x="3787" y="1981"/>
                        <a:pt x="2423" y="152"/>
                        <a:pt x="1348" y="8"/>
                      </a:cubicBezTo>
                      <a:cubicBezTo>
                        <a:pt x="1309" y="3"/>
                        <a:pt x="126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44"/>
                <p:cNvSpPr/>
                <p:nvPr/>
              </p:nvSpPr>
              <p:spPr>
                <a:xfrm>
                  <a:off x="1576950" y="1243375"/>
                  <a:ext cx="59775" cy="78775"/>
                </a:xfrm>
                <a:custGeom>
                  <a:rect b="b" l="l" r="r" t="t"/>
                  <a:pathLst>
                    <a:path extrusionOk="0" h="3151" w="2391">
                      <a:moveTo>
                        <a:pt x="825" y="1"/>
                      </a:moveTo>
                      <a:cubicBezTo>
                        <a:pt x="593" y="1"/>
                        <a:pt x="376" y="124"/>
                        <a:pt x="209" y="415"/>
                      </a:cubicBezTo>
                      <a:cubicBezTo>
                        <a:pt x="0" y="784"/>
                        <a:pt x="738" y="1153"/>
                        <a:pt x="1267" y="1779"/>
                      </a:cubicBezTo>
                      <a:cubicBezTo>
                        <a:pt x="1572" y="2164"/>
                        <a:pt x="1797" y="2613"/>
                        <a:pt x="1925" y="3094"/>
                      </a:cubicBezTo>
                      <a:cubicBezTo>
                        <a:pt x="1936" y="3133"/>
                        <a:pt x="1974" y="3151"/>
                        <a:pt x="2021" y="3151"/>
                      </a:cubicBezTo>
                      <a:cubicBezTo>
                        <a:pt x="2110" y="3151"/>
                        <a:pt x="2231" y="3087"/>
                        <a:pt x="2262" y="2982"/>
                      </a:cubicBezTo>
                      <a:cubicBezTo>
                        <a:pt x="2342" y="2693"/>
                        <a:pt x="2391" y="2388"/>
                        <a:pt x="2374" y="2083"/>
                      </a:cubicBezTo>
                      <a:cubicBezTo>
                        <a:pt x="2303" y="1056"/>
                        <a:pt x="1501" y="1"/>
                        <a:pt x="82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44"/>
                <p:cNvSpPr/>
                <p:nvPr/>
              </p:nvSpPr>
              <p:spPr>
                <a:xfrm>
                  <a:off x="1569325" y="1235925"/>
                  <a:ext cx="75025" cy="93650"/>
                </a:xfrm>
                <a:custGeom>
                  <a:rect b="b" l="l" r="r" t="t"/>
                  <a:pathLst>
                    <a:path extrusionOk="0" h="3746" w="3001">
                      <a:moveTo>
                        <a:pt x="1131" y="602"/>
                      </a:moveTo>
                      <a:cubicBezTo>
                        <a:pt x="1168" y="602"/>
                        <a:pt x="1203" y="608"/>
                        <a:pt x="1236" y="617"/>
                      </a:cubicBezTo>
                      <a:cubicBezTo>
                        <a:pt x="1701" y="729"/>
                        <a:pt x="2327" y="1563"/>
                        <a:pt x="2375" y="2414"/>
                      </a:cubicBezTo>
                      <a:cubicBezTo>
                        <a:pt x="2391" y="2558"/>
                        <a:pt x="2391" y="2686"/>
                        <a:pt x="2359" y="2815"/>
                      </a:cubicBezTo>
                      <a:cubicBezTo>
                        <a:pt x="2230" y="2478"/>
                        <a:pt x="2038" y="2157"/>
                        <a:pt x="1813" y="1868"/>
                      </a:cubicBezTo>
                      <a:cubicBezTo>
                        <a:pt x="1621" y="1660"/>
                        <a:pt x="1412" y="1467"/>
                        <a:pt x="1203" y="1291"/>
                      </a:cubicBezTo>
                      <a:cubicBezTo>
                        <a:pt x="1043" y="1162"/>
                        <a:pt x="899" y="1018"/>
                        <a:pt x="770" y="857"/>
                      </a:cubicBezTo>
                      <a:cubicBezTo>
                        <a:pt x="902" y="654"/>
                        <a:pt x="1024" y="602"/>
                        <a:pt x="1131" y="602"/>
                      </a:cubicBezTo>
                      <a:close/>
                      <a:moveTo>
                        <a:pt x="1155" y="1"/>
                      </a:moveTo>
                      <a:cubicBezTo>
                        <a:pt x="777" y="1"/>
                        <a:pt x="420" y="216"/>
                        <a:pt x="257" y="569"/>
                      </a:cubicBezTo>
                      <a:cubicBezTo>
                        <a:pt x="0" y="1018"/>
                        <a:pt x="417" y="1387"/>
                        <a:pt x="818" y="1740"/>
                      </a:cubicBezTo>
                      <a:cubicBezTo>
                        <a:pt x="1011" y="1900"/>
                        <a:pt x="1187" y="2077"/>
                        <a:pt x="1348" y="2269"/>
                      </a:cubicBezTo>
                      <a:cubicBezTo>
                        <a:pt x="1637" y="2622"/>
                        <a:pt x="1829" y="3023"/>
                        <a:pt x="1958" y="3456"/>
                      </a:cubicBezTo>
                      <a:cubicBezTo>
                        <a:pt x="2006" y="3633"/>
                        <a:pt x="2150" y="3745"/>
                        <a:pt x="2327" y="3745"/>
                      </a:cubicBezTo>
                      <a:cubicBezTo>
                        <a:pt x="2567" y="3745"/>
                        <a:pt x="2776" y="3601"/>
                        <a:pt x="2856" y="3376"/>
                      </a:cubicBezTo>
                      <a:cubicBezTo>
                        <a:pt x="2952" y="3039"/>
                        <a:pt x="3000" y="2702"/>
                        <a:pt x="2984" y="2365"/>
                      </a:cubicBezTo>
                      <a:cubicBezTo>
                        <a:pt x="2904" y="1307"/>
                        <a:pt x="2150" y="216"/>
                        <a:pt x="1364" y="23"/>
                      </a:cubicBezTo>
                      <a:cubicBezTo>
                        <a:pt x="1294" y="8"/>
                        <a:pt x="1224" y="1"/>
                        <a:pt x="115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44"/>
                <p:cNvSpPr/>
                <p:nvPr/>
              </p:nvSpPr>
              <p:spPr>
                <a:xfrm>
                  <a:off x="793100" y="1285500"/>
                  <a:ext cx="56300" cy="81625"/>
                </a:xfrm>
                <a:custGeom>
                  <a:rect b="b" l="l" r="r" t="t"/>
                  <a:pathLst>
                    <a:path extrusionOk="0" h="3265" w="2252">
                      <a:moveTo>
                        <a:pt x="1423" y="1"/>
                      </a:moveTo>
                      <a:cubicBezTo>
                        <a:pt x="732" y="1"/>
                        <a:pt x="0" y="1170"/>
                        <a:pt x="37" y="2243"/>
                      </a:cubicBezTo>
                      <a:cubicBezTo>
                        <a:pt x="37" y="2532"/>
                        <a:pt x="117" y="2837"/>
                        <a:pt x="230" y="3126"/>
                      </a:cubicBezTo>
                      <a:cubicBezTo>
                        <a:pt x="268" y="3212"/>
                        <a:pt x="376" y="3264"/>
                        <a:pt x="460" y="3264"/>
                      </a:cubicBezTo>
                      <a:cubicBezTo>
                        <a:pt x="515" y="3264"/>
                        <a:pt x="560" y="3241"/>
                        <a:pt x="567" y="3190"/>
                      </a:cubicBezTo>
                      <a:cubicBezTo>
                        <a:pt x="647" y="2693"/>
                        <a:pt x="823" y="2227"/>
                        <a:pt x="1096" y="1810"/>
                      </a:cubicBezTo>
                      <a:cubicBezTo>
                        <a:pt x="1561" y="1136"/>
                        <a:pt x="2251" y="687"/>
                        <a:pt x="2011" y="350"/>
                      </a:cubicBezTo>
                      <a:cubicBezTo>
                        <a:pt x="1833" y="106"/>
                        <a:pt x="1630" y="1"/>
                        <a:pt x="14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44"/>
                <p:cNvSpPr/>
                <p:nvPr/>
              </p:nvSpPr>
              <p:spPr>
                <a:xfrm>
                  <a:off x="785600" y="1277650"/>
                  <a:ext cx="71825" cy="96850"/>
                </a:xfrm>
                <a:custGeom>
                  <a:rect b="b" l="l" r="r" t="t"/>
                  <a:pathLst>
                    <a:path extrusionOk="0" h="3874" w="2873">
                      <a:moveTo>
                        <a:pt x="1720" y="616"/>
                      </a:moveTo>
                      <a:lnTo>
                        <a:pt x="1720" y="616"/>
                      </a:lnTo>
                      <a:cubicBezTo>
                        <a:pt x="1863" y="617"/>
                        <a:pt x="1990" y="697"/>
                        <a:pt x="2070" y="825"/>
                      </a:cubicBezTo>
                      <a:cubicBezTo>
                        <a:pt x="1958" y="1001"/>
                        <a:pt x="1829" y="1162"/>
                        <a:pt x="1685" y="1306"/>
                      </a:cubicBezTo>
                      <a:cubicBezTo>
                        <a:pt x="1492" y="1499"/>
                        <a:pt x="1316" y="1723"/>
                        <a:pt x="1155" y="1948"/>
                      </a:cubicBezTo>
                      <a:cubicBezTo>
                        <a:pt x="947" y="2253"/>
                        <a:pt x="786" y="2590"/>
                        <a:pt x="690" y="2942"/>
                      </a:cubicBezTo>
                      <a:cubicBezTo>
                        <a:pt x="658" y="2814"/>
                        <a:pt x="642" y="2670"/>
                        <a:pt x="642" y="2541"/>
                      </a:cubicBezTo>
                      <a:cubicBezTo>
                        <a:pt x="610" y="1675"/>
                        <a:pt x="1139" y="793"/>
                        <a:pt x="1605" y="632"/>
                      </a:cubicBezTo>
                      <a:cubicBezTo>
                        <a:pt x="1634" y="618"/>
                        <a:pt x="1676" y="616"/>
                        <a:pt x="1720" y="616"/>
                      </a:cubicBezTo>
                      <a:close/>
                      <a:moveTo>
                        <a:pt x="1733" y="1"/>
                      </a:moveTo>
                      <a:cubicBezTo>
                        <a:pt x="1628" y="1"/>
                        <a:pt x="1520" y="19"/>
                        <a:pt x="1412" y="55"/>
                      </a:cubicBezTo>
                      <a:cubicBezTo>
                        <a:pt x="642" y="311"/>
                        <a:pt x="0" y="1483"/>
                        <a:pt x="32" y="2557"/>
                      </a:cubicBezTo>
                      <a:cubicBezTo>
                        <a:pt x="48" y="2894"/>
                        <a:pt x="129" y="3231"/>
                        <a:pt x="257" y="3552"/>
                      </a:cubicBezTo>
                      <a:cubicBezTo>
                        <a:pt x="353" y="3745"/>
                        <a:pt x="546" y="3873"/>
                        <a:pt x="770" y="3873"/>
                      </a:cubicBezTo>
                      <a:lnTo>
                        <a:pt x="819" y="3857"/>
                      </a:lnTo>
                      <a:cubicBezTo>
                        <a:pt x="995" y="3841"/>
                        <a:pt x="1139" y="3713"/>
                        <a:pt x="1171" y="3536"/>
                      </a:cubicBezTo>
                      <a:cubicBezTo>
                        <a:pt x="1236" y="3087"/>
                        <a:pt x="1412" y="2670"/>
                        <a:pt x="1653" y="2285"/>
                      </a:cubicBezTo>
                      <a:cubicBezTo>
                        <a:pt x="1797" y="2092"/>
                        <a:pt x="1958" y="1900"/>
                        <a:pt x="2134" y="1707"/>
                      </a:cubicBezTo>
                      <a:cubicBezTo>
                        <a:pt x="2487" y="1322"/>
                        <a:pt x="2872" y="905"/>
                        <a:pt x="2567" y="488"/>
                      </a:cubicBezTo>
                      <a:cubicBezTo>
                        <a:pt x="2339" y="163"/>
                        <a:pt x="2047" y="1"/>
                        <a:pt x="173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44"/>
                <p:cNvSpPr/>
                <p:nvPr/>
              </p:nvSpPr>
              <p:spPr>
                <a:xfrm>
                  <a:off x="851950" y="1316075"/>
                  <a:ext cx="34350" cy="50325"/>
                </a:xfrm>
                <a:custGeom>
                  <a:rect b="b" l="l" r="r" t="t"/>
                  <a:pathLst>
                    <a:path extrusionOk="0" h="2013" w="1374">
                      <a:moveTo>
                        <a:pt x="871" y="1"/>
                      </a:moveTo>
                      <a:cubicBezTo>
                        <a:pt x="450" y="1"/>
                        <a:pt x="1" y="723"/>
                        <a:pt x="26" y="1389"/>
                      </a:cubicBezTo>
                      <a:cubicBezTo>
                        <a:pt x="26" y="1566"/>
                        <a:pt x="74" y="1758"/>
                        <a:pt x="138" y="1919"/>
                      </a:cubicBezTo>
                      <a:cubicBezTo>
                        <a:pt x="157" y="1978"/>
                        <a:pt x="225" y="2012"/>
                        <a:pt x="278" y="2012"/>
                      </a:cubicBezTo>
                      <a:cubicBezTo>
                        <a:pt x="312" y="2012"/>
                        <a:pt x="340" y="1998"/>
                        <a:pt x="346" y="1967"/>
                      </a:cubicBezTo>
                      <a:cubicBezTo>
                        <a:pt x="395" y="1662"/>
                        <a:pt x="507" y="1373"/>
                        <a:pt x="667" y="1117"/>
                      </a:cubicBezTo>
                      <a:cubicBezTo>
                        <a:pt x="956" y="700"/>
                        <a:pt x="1373" y="411"/>
                        <a:pt x="1229" y="218"/>
                      </a:cubicBezTo>
                      <a:cubicBezTo>
                        <a:pt x="1121" y="66"/>
                        <a:pt x="997" y="1"/>
                        <a:pt x="87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44"/>
                <p:cNvSpPr/>
                <p:nvPr/>
              </p:nvSpPr>
              <p:spPr>
                <a:xfrm>
                  <a:off x="844950" y="1308650"/>
                  <a:ext cx="50175" cy="65025"/>
                </a:xfrm>
                <a:custGeom>
                  <a:rect b="b" l="l" r="r" t="t"/>
                  <a:pathLst>
                    <a:path extrusionOk="0" h="2601" w="2007">
                      <a:moveTo>
                        <a:pt x="1156" y="595"/>
                      </a:moveTo>
                      <a:cubicBezTo>
                        <a:pt x="1172" y="595"/>
                        <a:pt x="1204" y="612"/>
                        <a:pt x="1220" y="628"/>
                      </a:cubicBezTo>
                      <a:cubicBezTo>
                        <a:pt x="1172" y="692"/>
                        <a:pt x="1092" y="772"/>
                        <a:pt x="1028" y="836"/>
                      </a:cubicBezTo>
                      <a:cubicBezTo>
                        <a:pt x="915" y="964"/>
                        <a:pt x="803" y="1093"/>
                        <a:pt x="707" y="1237"/>
                      </a:cubicBezTo>
                      <a:lnTo>
                        <a:pt x="642" y="1333"/>
                      </a:lnTo>
                      <a:cubicBezTo>
                        <a:pt x="723" y="964"/>
                        <a:pt x="963" y="660"/>
                        <a:pt x="1124" y="595"/>
                      </a:cubicBezTo>
                      <a:close/>
                      <a:moveTo>
                        <a:pt x="1167" y="0"/>
                      </a:moveTo>
                      <a:cubicBezTo>
                        <a:pt x="1093" y="0"/>
                        <a:pt x="1019" y="11"/>
                        <a:pt x="947" y="34"/>
                      </a:cubicBezTo>
                      <a:cubicBezTo>
                        <a:pt x="434" y="210"/>
                        <a:pt x="1" y="981"/>
                        <a:pt x="17" y="1686"/>
                      </a:cubicBezTo>
                      <a:cubicBezTo>
                        <a:pt x="17" y="1911"/>
                        <a:pt x="65" y="2136"/>
                        <a:pt x="145" y="2344"/>
                      </a:cubicBezTo>
                      <a:cubicBezTo>
                        <a:pt x="225" y="2505"/>
                        <a:pt x="370" y="2601"/>
                        <a:pt x="546" y="2601"/>
                      </a:cubicBezTo>
                      <a:lnTo>
                        <a:pt x="594" y="2601"/>
                      </a:lnTo>
                      <a:cubicBezTo>
                        <a:pt x="755" y="2601"/>
                        <a:pt x="899" y="2473"/>
                        <a:pt x="931" y="2312"/>
                      </a:cubicBezTo>
                      <a:cubicBezTo>
                        <a:pt x="979" y="2055"/>
                        <a:pt x="1060" y="1799"/>
                        <a:pt x="1204" y="1590"/>
                      </a:cubicBezTo>
                      <a:cubicBezTo>
                        <a:pt x="1300" y="1462"/>
                        <a:pt x="1380" y="1350"/>
                        <a:pt x="1493" y="1237"/>
                      </a:cubicBezTo>
                      <a:cubicBezTo>
                        <a:pt x="1717" y="981"/>
                        <a:pt x="2006" y="676"/>
                        <a:pt x="1766" y="339"/>
                      </a:cubicBezTo>
                      <a:cubicBezTo>
                        <a:pt x="1643" y="118"/>
                        <a:pt x="1407" y="0"/>
                        <a:pt x="11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44"/>
                <p:cNvSpPr/>
                <p:nvPr/>
              </p:nvSpPr>
              <p:spPr>
                <a:xfrm>
                  <a:off x="837325" y="1424975"/>
                  <a:ext cx="996725" cy="473750"/>
                </a:xfrm>
                <a:custGeom>
                  <a:rect b="b" l="l" r="r" t="t"/>
                  <a:pathLst>
                    <a:path extrusionOk="0" h="18950" w="39869">
                      <a:moveTo>
                        <a:pt x="23050" y="0"/>
                      </a:moveTo>
                      <a:cubicBezTo>
                        <a:pt x="22908" y="0"/>
                        <a:pt x="22766" y="1"/>
                        <a:pt x="22622" y="1"/>
                      </a:cubicBezTo>
                      <a:cubicBezTo>
                        <a:pt x="5055" y="114"/>
                        <a:pt x="1" y="6627"/>
                        <a:pt x="1814" y="12724"/>
                      </a:cubicBezTo>
                      <a:cubicBezTo>
                        <a:pt x="3320" y="17781"/>
                        <a:pt x="5411" y="18950"/>
                        <a:pt x="9847" y="18950"/>
                      </a:cubicBezTo>
                      <a:cubicBezTo>
                        <a:pt x="12686" y="18950"/>
                        <a:pt x="16486" y="18471"/>
                        <a:pt x="21708" y="18227"/>
                      </a:cubicBezTo>
                      <a:cubicBezTo>
                        <a:pt x="32601" y="17713"/>
                        <a:pt x="39869" y="17248"/>
                        <a:pt x="39869" y="11216"/>
                      </a:cubicBezTo>
                      <a:cubicBezTo>
                        <a:pt x="39869" y="4144"/>
                        <a:pt x="37807" y="0"/>
                        <a:pt x="23050" y="0"/>
                      </a:cubicBezTo>
                      <a:close/>
                    </a:path>
                  </a:pathLst>
                </a:custGeom>
                <a:solidFill>
                  <a:srgbClr val="ECF5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44"/>
                <p:cNvSpPr/>
                <p:nvPr/>
              </p:nvSpPr>
              <p:spPr>
                <a:xfrm>
                  <a:off x="857000" y="1417350"/>
                  <a:ext cx="984675" cy="488975"/>
                </a:xfrm>
                <a:custGeom>
                  <a:rect b="b" l="l" r="r" t="t"/>
                  <a:pathLst>
                    <a:path extrusionOk="0" h="19559" w="39387">
                      <a:moveTo>
                        <a:pt x="22333" y="611"/>
                      </a:moveTo>
                      <a:cubicBezTo>
                        <a:pt x="29729" y="611"/>
                        <a:pt x="34237" y="1670"/>
                        <a:pt x="36531" y="3948"/>
                      </a:cubicBezTo>
                      <a:cubicBezTo>
                        <a:pt x="38504" y="5906"/>
                        <a:pt x="38777" y="8745"/>
                        <a:pt x="38777" y="11505"/>
                      </a:cubicBezTo>
                      <a:cubicBezTo>
                        <a:pt x="38777" y="17120"/>
                        <a:pt x="32312" y="17698"/>
                        <a:pt x="20905" y="18227"/>
                      </a:cubicBezTo>
                      <a:cubicBezTo>
                        <a:pt x="18498" y="18339"/>
                        <a:pt x="16413" y="18500"/>
                        <a:pt x="14551" y="18644"/>
                      </a:cubicBezTo>
                      <a:cubicBezTo>
                        <a:pt x="12368" y="18815"/>
                        <a:pt x="10558" y="18955"/>
                        <a:pt x="9042" y="18955"/>
                      </a:cubicBezTo>
                      <a:cubicBezTo>
                        <a:pt x="4708" y="18955"/>
                        <a:pt x="2765" y="17809"/>
                        <a:pt x="1316" y="12949"/>
                      </a:cubicBezTo>
                      <a:cubicBezTo>
                        <a:pt x="642" y="10654"/>
                        <a:pt x="1011" y="8457"/>
                        <a:pt x="2374" y="6612"/>
                      </a:cubicBezTo>
                      <a:cubicBezTo>
                        <a:pt x="4364" y="3916"/>
                        <a:pt x="9369" y="692"/>
                        <a:pt x="21851" y="611"/>
                      </a:cubicBezTo>
                      <a:close/>
                      <a:moveTo>
                        <a:pt x="22335" y="0"/>
                      </a:moveTo>
                      <a:cubicBezTo>
                        <a:pt x="22170" y="0"/>
                        <a:pt x="22003" y="1"/>
                        <a:pt x="21835" y="2"/>
                      </a:cubicBezTo>
                      <a:cubicBezTo>
                        <a:pt x="9113" y="82"/>
                        <a:pt x="3963" y="3435"/>
                        <a:pt x="1893" y="6243"/>
                      </a:cubicBezTo>
                      <a:cubicBezTo>
                        <a:pt x="401" y="8264"/>
                        <a:pt x="0" y="10638"/>
                        <a:pt x="738" y="13109"/>
                      </a:cubicBezTo>
                      <a:cubicBezTo>
                        <a:pt x="1781" y="16591"/>
                        <a:pt x="3096" y="18323"/>
                        <a:pt x="5310" y="19077"/>
                      </a:cubicBezTo>
                      <a:cubicBezTo>
                        <a:pt x="6353" y="19430"/>
                        <a:pt x="7573" y="19559"/>
                        <a:pt x="9065" y="19559"/>
                      </a:cubicBezTo>
                      <a:cubicBezTo>
                        <a:pt x="10589" y="19559"/>
                        <a:pt x="12418" y="19414"/>
                        <a:pt x="14616" y="19254"/>
                      </a:cubicBezTo>
                      <a:cubicBezTo>
                        <a:pt x="16461" y="19109"/>
                        <a:pt x="18546" y="18949"/>
                        <a:pt x="20937" y="18837"/>
                      </a:cubicBezTo>
                      <a:cubicBezTo>
                        <a:pt x="26728" y="18564"/>
                        <a:pt x="31060" y="18307"/>
                        <a:pt x="34173" y="17393"/>
                      </a:cubicBezTo>
                      <a:cubicBezTo>
                        <a:pt x="37734" y="16334"/>
                        <a:pt x="39387" y="14473"/>
                        <a:pt x="39387" y="11505"/>
                      </a:cubicBezTo>
                      <a:cubicBezTo>
                        <a:pt x="39387" y="8617"/>
                        <a:pt x="39098" y="5649"/>
                        <a:pt x="36948" y="3515"/>
                      </a:cubicBezTo>
                      <a:cubicBezTo>
                        <a:pt x="34514" y="1097"/>
                        <a:pt x="30004" y="0"/>
                        <a:pt x="2233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" name="Google Shape;1071;p44"/>
                <p:cNvSpPr/>
                <p:nvPr/>
              </p:nvSpPr>
              <p:spPr>
                <a:xfrm>
                  <a:off x="926425" y="1586750"/>
                  <a:ext cx="79400" cy="227675"/>
                </a:xfrm>
                <a:custGeom>
                  <a:rect b="b" l="l" r="r" t="t"/>
                  <a:pathLst>
                    <a:path extrusionOk="0" h="9107" w="3176">
                      <a:moveTo>
                        <a:pt x="1838" y="1"/>
                      </a:moveTo>
                      <a:cubicBezTo>
                        <a:pt x="376" y="1"/>
                        <a:pt x="1" y="4331"/>
                        <a:pt x="1025" y="7151"/>
                      </a:cubicBezTo>
                      <a:cubicBezTo>
                        <a:pt x="1266" y="7809"/>
                        <a:pt x="1603" y="8419"/>
                        <a:pt x="2020" y="8980"/>
                      </a:cubicBezTo>
                      <a:cubicBezTo>
                        <a:pt x="2093" y="9068"/>
                        <a:pt x="2185" y="9106"/>
                        <a:pt x="2275" y="9106"/>
                      </a:cubicBezTo>
                      <a:cubicBezTo>
                        <a:pt x="2462" y="9106"/>
                        <a:pt x="2636" y="8941"/>
                        <a:pt x="2582" y="8724"/>
                      </a:cubicBezTo>
                      <a:cubicBezTo>
                        <a:pt x="2325" y="7440"/>
                        <a:pt x="2229" y="6141"/>
                        <a:pt x="2293" y="4841"/>
                      </a:cubicBezTo>
                      <a:cubicBezTo>
                        <a:pt x="2485" y="2691"/>
                        <a:pt x="3175" y="782"/>
                        <a:pt x="2533" y="285"/>
                      </a:cubicBezTo>
                      <a:cubicBezTo>
                        <a:pt x="2280" y="90"/>
                        <a:pt x="2048" y="1"/>
                        <a:pt x="18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72" name="Google Shape;1072;p44"/>
            <p:cNvSpPr/>
            <p:nvPr/>
          </p:nvSpPr>
          <p:spPr>
            <a:xfrm>
              <a:off x="1393387" y="2590301"/>
              <a:ext cx="433596" cy="586535"/>
            </a:xfrm>
            <a:custGeom>
              <a:rect b="b" l="l" r="r" t="t"/>
              <a:pathLst>
                <a:path extrusionOk="0" h="43927" w="32473">
                  <a:moveTo>
                    <a:pt x="15996" y="0"/>
                  </a:moveTo>
                  <a:cubicBezTo>
                    <a:pt x="6354" y="3241"/>
                    <a:pt x="1" y="12434"/>
                    <a:pt x="402" y="22605"/>
                  </a:cubicBezTo>
                  <a:cubicBezTo>
                    <a:pt x="787" y="32761"/>
                    <a:pt x="7830" y="41440"/>
                    <a:pt x="17697" y="43927"/>
                  </a:cubicBezTo>
                  <a:cubicBezTo>
                    <a:pt x="22782" y="42210"/>
                    <a:pt x="27098" y="38777"/>
                    <a:pt x="29922" y="34221"/>
                  </a:cubicBezTo>
                  <a:lnTo>
                    <a:pt x="29922" y="34221"/>
                  </a:lnTo>
                  <a:lnTo>
                    <a:pt x="29023" y="34253"/>
                  </a:lnTo>
                  <a:cubicBezTo>
                    <a:pt x="23801" y="34497"/>
                    <a:pt x="20001" y="34976"/>
                    <a:pt x="17163" y="34976"/>
                  </a:cubicBezTo>
                  <a:cubicBezTo>
                    <a:pt x="12729" y="34976"/>
                    <a:pt x="10642" y="33807"/>
                    <a:pt x="9145" y="28750"/>
                  </a:cubicBezTo>
                  <a:cubicBezTo>
                    <a:pt x="7333" y="22653"/>
                    <a:pt x="12386" y="16140"/>
                    <a:pt x="29954" y="16027"/>
                  </a:cubicBezTo>
                  <a:cubicBezTo>
                    <a:pt x="30836" y="16027"/>
                    <a:pt x="31670" y="16043"/>
                    <a:pt x="32473" y="16059"/>
                  </a:cubicBezTo>
                  <a:cubicBezTo>
                    <a:pt x="30259" y="8134"/>
                    <a:pt x="23970" y="2021"/>
                    <a:pt x="15996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45"/>
          <p:cNvSpPr txBox="1"/>
          <p:nvPr>
            <p:ph type="ctrTitle"/>
          </p:nvPr>
        </p:nvSpPr>
        <p:spPr>
          <a:xfrm>
            <a:off x="1038213" y="-91612"/>
            <a:ext cx="7713600" cy="113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Conclusion</a:t>
            </a:r>
            <a:endParaRPr sz="4800"/>
          </a:p>
        </p:txBody>
      </p:sp>
      <p:sp>
        <p:nvSpPr>
          <p:cNvPr id="1078" name="Google Shape;1078;p45"/>
          <p:cNvSpPr txBox="1"/>
          <p:nvPr>
            <p:ph idx="1" type="subTitle"/>
          </p:nvPr>
        </p:nvSpPr>
        <p:spPr>
          <a:xfrm>
            <a:off x="2392500" y="3681325"/>
            <a:ext cx="4359000" cy="90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game might exist that can comprehend and react to your in-game activity, anticipate your next move, and behave accordingly. AI learns from a player's wins and defeats by determining where and how they occur. That is advanced evolution.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9" name="Google Shape;1079;p45"/>
          <p:cNvGrpSpPr/>
          <p:nvPr/>
        </p:nvGrpSpPr>
        <p:grpSpPr>
          <a:xfrm>
            <a:off x="3237875" y="1045998"/>
            <a:ext cx="1153150" cy="1712050"/>
            <a:chOff x="3237875" y="1045998"/>
            <a:chExt cx="1153150" cy="1712050"/>
          </a:xfrm>
        </p:grpSpPr>
        <p:sp>
          <p:nvSpPr>
            <p:cNvPr id="1080" name="Google Shape;1080;p45"/>
            <p:cNvSpPr/>
            <p:nvPr/>
          </p:nvSpPr>
          <p:spPr>
            <a:xfrm>
              <a:off x="3380925" y="2595448"/>
              <a:ext cx="897300" cy="162600"/>
            </a:xfrm>
            <a:prstGeom prst="ellipse">
              <a:avLst/>
            </a:prstGeom>
            <a:solidFill>
              <a:schemeClr val="accent4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1" name="Google Shape;1081;p45"/>
            <p:cNvGrpSpPr/>
            <p:nvPr/>
          </p:nvGrpSpPr>
          <p:grpSpPr>
            <a:xfrm>
              <a:off x="3237875" y="1045998"/>
              <a:ext cx="1153150" cy="1647400"/>
              <a:chOff x="2081500" y="528850"/>
              <a:chExt cx="1153150" cy="1647400"/>
            </a:xfrm>
          </p:grpSpPr>
          <p:sp>
            <p:nvSpPr>
              <p:cNvPr id="1082" name="Google Shape;1082;p45"/>
              <p:cNvSpPr/>
              <p:nvPr/>
            </p:nvSpPr>
            <p:spPr>
              <a:xfrm>
                <a:off x="2641425" y="648500"/>
                <a:ext cx="59375" cy="413150"/>
              </a:xfrm>
              <a:custGeom>
                <a:rect b="b" l="l" r="r" t="t"/>
                <a:pathLst>
                  <a:path extrusionOk="0" h="16526" w="2375">
                    <a:moveTo>
                      <a:pt x="337" y="0"/>
                    </a:moveTo>
                    <a:lnTo>
                      <a:pt x="0" y="498"/>
                    </a:lnTo>
                    <a:cubicBezTo>
                      <a:pt x="706" y="979"/>
                      <a:pt x="1653" y="4990"/>
                      <a:pt x="1701" y="8792"/>
                    </a:cubicBezTo>
                    <a:cubicBezTo>
                      <a:pt x="1781" y="13910"/>
                      <a:pt x="610" y="15466"/>
                      <a:pt x="177" y="16044"/>
                    </a:cubicBezTo>
                    <a:lnTo>
                      <a:pt x="81" y="16172"/>
                    </a:lnTo>
                    <a:lnTo>
                      <a:pt x="562" y="16525"/>
                    </a:lnTo>
                    <a:lnTo>
                      <a:pt x="642" y="16413"/>
                    </a:lnTo>
                    <a:cubicBezTo>
                      <a:pt x="1123" y="15771"/>
                      <a:pt x="2375" y="14103"/>
                      <a:pt x="2311" y="8776"/>
                    </a:cubicBezTo>
                    <a:cubicBezTo>
                      <a:pt x="2263" y="5247"/>
                      <a:pt x="1412" y="738"/>
                      <a:pt x="3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45"/>
              <p:cNvSpPr/>
              <p:nvPr/>
            </p:nvSpPr>
            <p:spPr>
              <a:xfrm>
                <a:off x="2747200" y="1906200"/>
                <a:ext cx="322200" cy="262525"/>
              </a:xfrm>
              <a:custGeom>
                <a:rect b="b" l="l" r="r" t="t"/>
                <a:pathLst>
                  <a:path extrusionOk="0" h="10501" w="12888">
                    <a:moveTo>
                      <a:pt x="7636" y="0"/>
                    </a:moveTo>
                    <a:cubicBezTo>
                      <a:pt x="4093" y="0"/>
                      <a:pt x="0" y="602"/>
                      <a:pt x="37" y="1625"/>
                    </a:cubicBezTo>
                    <a:cubicBezTo>
                      <a:pt x="69" y="3069"/>
                      <a:pt x="133" y="7385"/>
                      <a:pt x="133" y="7385"/>
                    </a:cubicBezTo>
                    <a:cubicBezTo>
                      <a:pt x="211" y="9132"/>
                      <a:pt x="1640" y="10500"/>
                      <a:pt x="3371" y="10500"/>
                    </a:cubicBezTo>
                    <a:cubicBezTo>
                      <a:pt x="3420" y="10500"/>
                      <a:pt x="3469" y="10499"/>
                      <a:pt x="3518" y="10497"/>
                    </a:cubicBezTo>
                    <a:lnTo>
                      <a:pt x="9695" y="10256"/>
                    </a:lnTo>
                    <a:cubicBezTo>
                      <a:pt x="11492" y="10176"/>
                      <a:pt x="12888" y="8668"/>
                      <a:pt x="12808" y="6871"/>
                    </a:cubicBezTo>
                    <a:cubicBezTo>
                      <a:pt x="12808" y="6871"/>
                      <a:pt x="12743" y="2555"/>
                      <a:pt x="12711" y="1112"/>
                    </a:cubicBezTo>
                    <a:cubicBezTo>
                      <a:pt x="12684" y="345"/>
                      <a:pt x="10317" y="0"/>
                      <a:pt x="76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45"/>
              <p:cNvSpPr/>
              <p:nvPr/>
            </p:nvSpPr>
            <p:spPr>
              <a:xfrm>
                <a:off x="2739275" y="1898625"/>
                <a:ext cx="337750" cy="277625"/>
              </a:xfrm>
              <a:custGeom>
                <a:rect b="b" l="l" r="r" t="t"/>
                <a:pathLst>
                  <a:path extrusionOk="0" h="11105" w="13510">
                    <a:moveTo>
                      <a:pt x="8070" y="627"/>
                    </a:moveTo>
                    <a:cubicBezTo>
                      <a:pt x="11291" y="627"/>
                      <a:pt x="12723" y="1142"/>
                      <a:pt x="12723" y="1447"/>
                    </a:cubicBezTo>
                    <a:cubicBezTo>
                      <a:pt x="12756" y="2858"/>
                      <a:pt x="12836" y="7158"/>
                      <a:pt x="12836" y="7206"/>
                    </a:cubicBezTo>
                    <a:cubicBezTo>
                      <a:pt x="12900" y="8827"/>
                      <a:pt x="11633" y="10190"/>
                      <a:pt x="10012" y="10271"/>
                    </a:cubicBezTo>
                    <a:lnTo>
                      <a:pt x="3819" y="10511"/>
                    </a:lnTo>
                    <a:cubicBezTo>
                      <a:pt x="3780" y="10513"/>
                      <a:pt x="3741" y="10514"/>
                      <a:pt x="3702" y="10514"/>
                    </a:cubicBezTo>
                    <a:cubicBezTo>
                      <a:pt x="2133" y="10514"/>
                      <a:pt x="833" y="9269"/>
                      <a:pt x="755" y="7688"/>
                    </a:cubicBezTo>
                    <a:cubicBezTo>
                      <a:pt x="755" y="7655"/>
                      <a:pt x="691" y="3356"/>
                      <a:pt x="643" y="1928"/>
                    </a:cubicBezTo>
                    <a:cubicBezTo>
                      <a:pt x="627" y="1463"/>
                      <a:pt x="3033" y="773"/>
                      <a:pt x="6996" y="644"/>
                    </a:cubicBezTo>
                    <a:cubicBezTo>
                      <a:pt x="7374" y="632"/>
                      <a:pt x="7732" y="627"/>
                      <a:pt x="8070" y="627"/>
                    </a:cubicBezTo>
                    <a:close/>
                    <a:moveTo>
                      <a:pt x="8055" y="1"/>
                    </a:moveTo>
                    <a:cubicBezTo>
                      <a:pt x="7651" y="1"/>
                      <a:pt x="7283" y="9"/>
                      <a:pt x="6980" y="19"/>
                    </a:cubicBezTo>
                    <a:cubicBezTo>
                      <a:pt x="5809" y="51"/>
                      <a:pt x="1" y="308"/>
                      <a:pt x="49" y="1928"/>
                    </a:cubicBezTo>
                    <a:cubicBezTo>
                      <a:pt x="81" y="3356"/>
                      <a:pt x="161" y="7639"/>
                      <a:pt x="161" y="7704"/>
                    </a:cubicBezTo>
                    <a:cubicBezTo>
                      <a:pt x="226" y="9597"/>
                      <a:pt x="1798" y="11105"/>
                      <a:pt x="3691" y="11105"/>
                    </a:cubicBezTo>
                    <a:lnTo>
                      <a:pt x="3835" y="11105"/>
                    </a:lnTo>
                    <a:lnTo>
                      <a:pt x="10012" y="10848"/>
                    </a:lnTo>
                    <a:cubicBezTo>
                      <a:pt x="11969" y="10784"/>
                      <a:pt x="13510" y="9131"/>
                      <a:pt x="13429" y="7174"/>
                    </a:cubicBezTo>
                    <a:cubicBezTo>
                      <a:pt x="13429" y="7126"/>
                      <a:pt x="13365" y="2842"/>
                      <a:pt x="13317" y="1415"/>
                    </a:cubicBezTo>
                    <a:cubicBezTo>
                      <a:pt x="13290" y="215"/>
                      <a:pt x="10174" y="1"/>
                      <a:pt x="80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45"/>
              <p:cNvSpPr/>
              <p:nvPr/>
            </p:nvSpPr>
            <p:spPr>
              <a:xfrm>
                <a:off x="2291675" y="1906900"/>
                <a:ext cx="321100" cy="258925"/>
              </a:xfrm>
              <a:custGeom>
                <a:rect b="b" l="l" r="r" t="t"/>
                <a:pathLst>
                  <a:path extrusionOk="0" h="10357" w="12844">
                    <a:moveTo>
                      <a:pt x="6381" y="0"/>
                    </a:moveTo>
                    <a:cubicBezTo>
                      <a:pt x="3253" y="0"/>
                      <a:pt x="161" y="438"/>
                      <a:pt x="145" y="1324"/>
                    </a:cubicBezTo>
                    <a:cubicBezTo>
                      <a:pt x="129" y="2768"/>
                      <a:pt x="17" y="7084"/>
                      <a:pt x="17" y="7084"/>
                    </a:cubicBezTo>
                    <a:cubicBezTo>
                      <a:pt x="1" y="8881"/>
                      <a:pt x="1444" y="10325"/>
                      <a:pt x="3241" y="10341"/>
                    </a:cubicBezTo>
                    <a:lnTo>
                      <a:pt x="9434" y="10357"/>
                    </a:lnTo>
                    <a:cubicBezTo>
                      <a:pt x="9444" y="10357"/>
                      <a:pt x="9454" y="10357"/>
                      <a:pt x="9463" y="10357"/>
                    </a:cubicBezTo>
                    <a:cubicBezTo>
                      <a:pt x="11247" y="10357"/>
                      <a:pt x="12691" y="8903"/>
                      <a:pt x="12691" y="7132"/>
                    </a:cubicBezTo>
                    <a:cubicBezTo>
                      <a:pt x="12691" y="7132"/>
                      <a:pt x="12803" y="2800"/>
                      <a:pt x="12835" y="1372"/>
                    </a:cubicBezTo>
                    <a:cubicBezTo>
                      <a:pt x="12843" y="462"/>
                      <a:pt x="9593" y="0"/>
                      <a:pt x="63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45"/>
              <p:cNvSpPr/>
              <p:nvPr/>
            </p:nvSpPr>
            <p:spPr>
              <a:xfrm>
                <a:off x="2284050" y="1899625"/>
                <a:ext cx="336150" cy="273825"/>
              </a:xfrm>
              <a:custGeom>
                <a:rect b="b" l="l" r="r" t="t"/>
                <a:pathLst>
                  <a:path extrusionOk="0" h="10953" w="13446">
                    <a:moveTo>
                      <a:pt x="6710" y="582"/>
                    </a:moveTo>
                    <a:cubicBezTo>
                      <a:pt x="9186" y="582"/>
                      <a:pt x="11679" y="859"/>
                      <a:pt x="12595" y="1407"/>
                    </a:cubicBezTo>
                    <a:cubicBezTo>
                      <a:pt x="12771" y="1519"/>
                      <a:pt x="12835" y="1599"/>
                      <a:pt x="12835" y="1647"/>
                    </a:cubicBezTo>
                    <a:cubicBezTo>
                      <a:pt x="12819" y="3075"/>
                      <a:pt x="12691" y="7359"/>
                      <a:pt x="12691" y="7423"/>
                    </a:cubicBezTo>
                    <a:cubicBezTo>
                      <a:pt x="12691" y="9043"/>
                      <a:pt x="11375" y="10343"/>
                      <a:pt x="9755" y="10343"/>
                    </a:cubicBezTo>
                    <a:lnTo>
                      <a:pt x="9739" y="10343"/>
                    </a:lnTo>
                    <a:lnTo>
                      <a:pt x="3546" y="10327"/>
                    </a:lnTo>
                    <a:cubicBezTo>
                      <a:pt x="1926" y="10327"/>
                      <a:pt x="610" y="9011"/>
                      <a:pt x="610" y="7375"/>
                    </a:cubicBezTo>
                    <a:cubicBezTo>
                      <a:pt x="610" y="7343"/>
                      <a:pt x="739" y="3043"/>
                      <a:pt x="755" y="1615"/>
                    </a:cubicBezTo>
                    <a:cubicBezTo>
                      <a:pt x="755" y="1567"/>
                      <a:pt x="835" y="1471"/>
                      <a:pt x="1027" y="1359"/>
                    </a:cubicBezTo>
                    <a:cubicBezTo>
                      <a:pt x="1956" y="839"/>
                      <a:pt x="4325" y="582"/>
                      <a:pt x="6710" y="582"/>
                    </a:cubicBezTo>
                    <a:close/>
                    <a:moveTo>
                      <a:pt x="6669" y="0"/>
                    </a:moveTo>
                    <a:cubicBezTo>
                      <a:pt x="4188" y="0"/>
                      <a:pt x="1733" y="273"/>
                      <a:pt x="739" y="829"/>
                    </a:cubicBezTo>
                    <a:cubicBezTo>
                      <a:pt x="354" y="1038"/>
                      <a:pt x="161" y="1310"/>
                      <a:pt x="161" y="1615"/>
                    </a:cubicBezTo>
                    <a:cubicBezTo>
                      <a:pt x="129" y="3027"/>
                      <a:pt x="17" y="7327"/>
                      <a:pt x="17" y="7375"/>
                    </a:cubicBezTo>
                    <a:cubicBezTo>
                      <a:pt x="1" y="9332"/>
                      <a:pt x="1589" y="10920"/>
                      <a:pt x="3546" y="10936"/>
                    </a:cubicBezTo>
                    <a:lnTo>
                      <a:pt x="9739" y="10952"/>
                    </a:lnTo>
                    <a:lnTo>
                      <a:pt x="9755" y="10952"/>
                    </a:lnTo>
                    <a:cubicBezTo>
                      <a:pt x="11696" y="10952"/>
                      <a:pt x="13285" y="9380"/>
                      <a:pt x="13301" y="7423"/>
                    </a:cubicBezTo>
                    <a:cubicBezTo>
                      <a:pt x="13301" y="7375"/>
                      <a:pt x="13413" y="3091"/>
                      <a:pt x="13445" y="1663"/>
                    </a:cubicBezTo>
                    <a:cubicBezTo>
                      <a:pt x="13445" y="1359"/>
                      <a:pt x="13269" y="1102"/>
                      <a:pt x="12900" y="893"/>
                    </a:cubicBezTo>
                    <a:cubicBezTo>
                      <a:pt x="11905" y="302"/>
                      <a:pt x="9273" y="0"/>
                      <a:pt x="66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45"/>
              <p:cNvSpPr/>
              <p:nvPr/>
            </p:nvSpPr>
            <p:spPr>
              <a:xfrm>
                <a:off x="2132450" y="991025"/>
                <a:ext cx="1094975" cy="1094575"/>
              </a:xfrm>
              <a:custGeom>
                <a:rect b="b" l="l" r="r" t="t"/>
                <a:pathLst>
                  <a:path extrusionOk="0" h="43783" w="43799">
                    <a:moveTo>
                      <a:pt x="21900" y="1"/>
                    </a:moveTo>
                    <a:cubicBezTo>
                      <a:pt x="9803" y="1"/>
                      <a:pt x="0" y="9803"/>
                      <a:pt x="0" y="21900"/>
                    </a:cubicBezTo>
                    <a:cubicBezTo>
                      <a:pt x="0" y="33980"/>
                      <a:pt x="9803" y="43783"/>
                      <a:pt x="21900" y="43783"/>
                    </a:cubicBezTo>
                    <a:cubicBezTo>
                      <a:pt x="33996" y="43783"/>
                      <a:pt x="43799" y="33980"/>
                      <a:pt x="43799" y="21900"/>
                    </a:cubicBezTo>
                    <a:cubicBezTo>
                      <a:pt x="43799" y="9803"/>
                      <a:pt x="33996" y="1"/>
                      <a:pt x="219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45"/>
              <p:cNvSpPr/>
              <p:nvPr/>
            </p:nvSpPr>
            <p:spPr>
              <a:xfrm>
                <a:off x="2081500" y="983350"/>
                <a:ext cx="1153150" cy="1109875"/>
              </a:xfrm>
              <a:custGeom>
                <a:rect b="b" l="l" r="r" t="t"/>
                <a:pathLst>
                  <a:path extrusionOk="0" h="44395" w="46126">
                    <a:moveTo>
                      <a:pt x="23938" y="612"/>
                    </a:moveTo>
                    <a:cubicBezTo>
                      <a:pt x="35858" y="612"/>
                      <a:pt x="45516" y="10270"/>
                      <a:pt x="45532" y="22207"/>
                    </a:cubicBezTo>
                    <a:cubicBezTo>
                      <a:pt x="45532" y="30934"/>
                      <a:pt x="40270" y="38812"/>
                      <a:pt x="32200" y="42149"/>
                    </a:cubicBezTo>
                    <a:cubicBezTo>
                      <a:pt x="29529" y="43253"/>
                      <a:pt x="26725" y="43790"/>
                      <a:pt x="23944" y="43790"/>
                    </a:cubicBezTo>
                    <a:cubicBezTo>
                      <a:pt x="18322" y="43790"/>
                      <a:pt x="12797" y="41596"/>
                      <a:pt x="8664" y="37464"/>
                    </a:cubicBezTo>
                    <a:cubicBezTo>
                      <a:pt x="2487" y="31303"/>
                      <a:pt x="642" y="22014"/>
                      <a:pt x="3980" y="13944"/>
                    </a:cubicBezTo>
                    <a:cubicBezTo>
                      <a:pt x="7317" y="5875"/>
                      <a:pt x="15194" y="612"/>
                      <a:pt x="23938" y="612"/>
                    </a:cubicBezTo>
                    <a:close/>
                    <a:moveTo>
                      <a:pt x="23947" y="1"/>
                    </a:moveTo>
                    <a:cubicBezTo>
                      <a:pt x="18168" y="1"/>
                      <a:pt x="12489" y="2259"/>
                      <a:pt x="8247" y="6500"/>
                    </a:cubicBezTo>
                    <a:cubicBezTo>
                      <a:pt x="1894" y="12853"/>
                      <a:pt x="1" y="22399"/>
                      <a:pt x="3434" y="30694"/>
                    </a:cubicBezTo>
                    <a:cubicBezTo>
                      <a:pt x="6867" y="38988"/>
                      <a:pt x="14953" y="44395"/>
                      <a:pt x="23938" y="44395"/>
                    </a:cubicBezTo>
                    <a:cubicBezTo>
                      <a:pt x="36179" y="44379"/>
                      <a:pt x="46110" y="34448"/>
                      <a:pt x="46126" y="22207"/>
                    </a:cubicBezTo>
                    <a:cubicBezTo>
                      <a:pt x="46126" y="13222"/>
                      <a:pt x="40719" y="5137"/>
                      <a:pt x="32425" y="1687"/>
                    </a:cubicBezTo>
                    <a:cubicBezTo>
                      <a:pt x="29682" y="552"/>
                      <a:pt x="26802" y="1"/>
                      <a:pt x="239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45"/>
              <p:cNvSpPr/>
              <p:nvPr/>
            </p:nvSpPr>
            <p:spPr>
              <a:xfrm>
                <a:off x="3013625" y="1173125"/>
                <a:ext cx="85050" cy="119875"/>
              </a:xfrm>
              <a:custGeom>
                <a:rect b="b" l="l" r="r" t="t"/>
                <a:pathLst>
                  <a:path extrusionOk="0" h="4795" w="3402">
                    <a:moveTo>
                      <a:pt x="879" y="1"/>
                    </a:moveTo>
                    <a:cubicBezTo>
                      <a:pt x="608" y="1"/>
                      <a:pt x="372" y="155"/>
                      <a:pt x="209" y="514"/>
                    </a:cubicBezTo>
                    <a:cubicBezTo>
                      <a:pt x="1" y="1011"/>
                      <a:pt x="1028" y="1669"/>
                      <a:pt x="1830" y="2663"/>
                    </a:cubicBezTo>
                    <a:cubicBezTo>
                      <a:pt x="2295" y="3273"/>
                      <a:pt x="2664" y="3947"/>
                      <a:pt x="2921" y="4685"/>
                    </a:cubicBezTo>
                    <a:cubicBezTo>
                      <a:pt x="2946" y="4761"/>
                      <a:pt x="3011" y="4794"/>
                      <a:pt x="3083" y="4794"/>
                    </a:cubicBezTo>
                    <a:cubicBezTo>
                      <a:pt x="3193" y="4794"/>
                      <a:pt x="3318" y="4715"/>
                      <a:pt x="3338" y="4589"/>
                    </a:cubicBezTo>
                    <a:cubicBezTo>
                      <a:pt x="3402" y="4155"/>
                      <a:pt x="3402" y="3722"/>
                      <a:pt x="3338" y="3289"/>
                    </a:cubicBezTo>
                    <a:cubicBezTo>
                      <a:pt x="3078" y="1721"/>
                      <a:pt x="1783" y="1"/>
                      <a:pt x="8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45"/>
              <p:cNvSpPr/>
              <p:nvPr/>
            </p:nvSpPr>
            <p:spPr>
              <a:xfrm>
                <a:off x="3006400" y="1165325"/>
                <a:ext cx="100300" cy="135000"/>
              </a:xfrm>
              <a:custGeom>
                <a:rect b="b" l="l" r="r" t="t"/>
                <a:pathLst>
                  <a:path extrusionOk="0" h="5400" w="4012">
                    <a:moveTo>
                      <a:pt x="1220" y="617"/>
                    </a:moveTo>
                    <a:cubicBezTo>
                      <a:pt x="1926" y="697"/>
                      <a:pt x="3081" y="2189"/>
                      <a:pt x="3338" y="3665"/>
                    </a:cubicBezTo>
                    <a:cubicBezTo>
                      <a:pt x="3386" y="3954"/>
                      <a:pt x="3386" y="4259"/>
                      <a:pt x="3370" y="4564"/>
                    </a:cubicBezTo>
                    <a:cubicBezTo>
                      <a:pt x="3113" y="3922"/>
                      <a:pt x="2776" y="3328"/>
                      <a:pt x="2359" y="2783"/>
                    </a:cubicBezTo>
                    <a:cubicBezTo>
                      <a:pt x="2087" y="2462"/>
                      <a:pt x="1798" y="2157"/>
                      <a:pt x="1509" y="1852"/>
                    </a:cubicBezTo>
                    <a:cubicBezTo>
                      <a:pt x="1188" y="1548"/>
                      <a:pt x="723" y="1082"/>
                      <a:pt x="787" y="938"/>
                    </a:cubicBezTo>
                    <a:cubicBezTo>
                      <a:pt x="915" y="665"/>
                      <a:pt x="1060" y="617"/>
                      <a:pt x="1172" y="617"/>
                    </a:cubicBezTo>
                    <a:close/>
                    <a:moveTo>
                      <a:pt x="1177" y="0"/>
                    </a:moveTo>
                    <a:cubicBezTo>
                      <a:pt x="895" y="0"/>
                      <a:pt x="489" y="115"/>
                      <a:pt x="226" y="697"/>
                    </a:cubicBezTo>
                    <a:cubicBezTo>
                      <a:pt x="1" y="1211"/>
                      <a:pt x="482" y="1692"/>
                      <a:pt x="1076" y="2286"/>
                    </a:cubicBezTo>
                    <a:cubicBezTo>
                      <a:pt x="1365" y="2558"/>
                      <a:pt x="1637" y="2863"/>
                      <a:pt x="1894" y="3168"/>
                    </a:cubicBezTo>
                    <a:cubicBezTo>
                      <a:pt x="2343" y="3746"/>
                      <a:pt x="2680" y="4387"/>
                      <a:pt x="2921" y="5093"/>
                    </a:cubicBezTo>
                    <a:cubicBezTo>
                      <a:pt x="2981" y="5275"/>
                      <a:pt x="3156" y="5399"/>
                      <a:pt x="3351" y="5399"/>
                    </a:cubicBezTo>
                    <a:cubicBezTo>
                      <a:pt x="3363" y="5399"/>
                      <a:pt x="3374" y="5399"/>
                      <a:pt x="3386" y="5398"/>
                    </a:cubicBezTo>
                    <a:lnTo>
                      <a:pt x="3418" y="5398"/>
                    </a:lnTo>
                    <a:cubicBezTo>
                      <a:pt x="3675" y="5382"/>
                      <a:pt x="3883" y="5205"/>
                      <a:pt x="3932" y="4949"/>
                    </a:cubicBezTo>
                    <a:cubicBezTo>
                      <a:pt x="4012" y="4500"/>
                      <a:pt x="4012" y="4018"/>
                      <a:pt x="3932" y="3553"/>
                    </a:cubicBezTo>
                    <a:cubicBezTo>
                      <a:pt x="3643" y="1901"/>
                      <a:pt x="2343" y="152"/>
                      <a:pt x="1300" y="7"/>
                    </a:cubicBezTo>
                    <a:cubicBezTo>
                      <a:pt x="1263" y="3"/>
                      <a:pt x="1222" y="0"/>
                      <a:pt x="1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45"/>
              <p:cNvSpPr/>
              <p:nvPr/>
            </p:nvSpPr>
            <p:spPr>
              <a:xfrm>
                <a:off x="2992775" y="1230575"/>
                <a:ext cx="56975" cy="75325"/>
              </a:xfrm>
              <a:custGeom>
                <a:rect b="b" l="l" r="r" t="t"/>
                <a:pathLst>
                  <a:path extrusionOk="0" h="3013" w="2279">
                    <a:moveTo>
                      <a:pt x="796" y="1"/>
                    </a:moveTo>
                    <a:cubicBezTo>
                      <a:pt x="575" y="1"/>
                      <a:pt x="369" y="119"/>
                      <a:pt x="209" y="398"/>
                    </a:cubicBezTo>
                    <a:cubicBezTo>
                      <a:pt x="0" y="750"/>
                      <a:pt x="706" y="1103"/>
                      <a:pt x="1220" y="1697"/>
                    </a:cubicBezTo>
                    <a:cubicBezTo>
                      <a:pt x="1509" y="2066"/>
                      <a:pt x="1733" y="2499"/>
                      <a:pt x="1845" y="2948"/>
                    </a:cubicBezTo>
                    <a:cubicBezTo>
                      <a:pt x="1857" y="2993"/>
                      <a:pt x="1893" y="3013"/>
                      <a:pt x="1939" y="3013"/>
                    </a:cubicBezTo>
                    <a:cubicBezTo>
                      <a:pt x="2022" y="3013"/>
                      <a:pt x="2135" y="2946"/>
                      <a:pt x="2166" y="2852"/>
                    </a:cubicBezTo>
                    <a:cubicBezTo>
                      <a:pt x="2247" y="2579"/>
                      <a:pt x="2279" y="2291"/>
                      <a:pt x="2263" y="2002"/>
                    </a:cubicBezTo>
                    <a:cubicBezTo>
                      <a:pt x="2203" y="1010"/>
                      <a:pt x="1440" y="1"/>
                      <a:pt x="79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45"/>
              <p:cNvSpPr/>
              <p:nvPr/>
            </p:nvSpPr>
            <p:spPr>
              <a:xfrm>
                <a:off x="2985150" y="1223100"/>
                <a:ext cx="72625" cy="90425"/>
              </a:xfrm>
              <a:custGeom>
                <a:rect b="b" l="l" r="r" t="t"/>
                <a:pathLst>
                  <a:path extrusionOk="0" h="3617" w="2905">
                    <a:moveTo>
                      <a:pt x="1085" y="601"/>
                    </a:moveTo>
                    <a:cubicBezTo>
                      <a:pt x="1117" y="601"/>
                      <a:pt x="1146" y="608"/>
                      <a:pt x="1172" y="616"/>
                    </a:cubicBezTo>
                    <a:cubicBezTo>
                      <a:pt x="1621" y="713"/>
                      <a:pt x="2215" y="1499"/>
                      <a:pt x="2263" y="2317"/>
                    </a:cubicBezTo>
                    <a:cubicBezTo>
                      <a:pt x="2279" y="2429"/>
                      <a:pt x="2279" y="2541"/>
                      <a:pt x="2263" y="2654"/>
                    </a:cubicBezTo>
                    <a:cubicBezTo>
                      <a:pt x="2134" y="2349"/>
                      <a:pt x="1958" y="2060"/>
                      <a:pt x="1749" y="1804"/>
                    </a:cubicBezTo>
                    <a:cubicBezTo>
                      <a:pt x="1573" y="1595"/>
                      <a:pt x="1380" y="1418"/>
                      <a:pt x="1172" y="1242"/>
                    </a:cubicBezTo>
                    <a:cubicBezTo>
                      <a:pt x="1027" y="1130"/>
                      <a:pt x="899" y="985"/>
                      <a:pt x="771" y="825"/>
                    </a:cubicBezTo>
                    <a:cubicBezTo>
                      <a:pt x="888" y="649"/>
                      <a:pt x="997" y="601"/>
                      <a:pt x="1085" y="601"/>
                    </a:cubicBezTo>
                    <a:close/>
                    <a:moveTo>
                      <a:pt x="1130" y="1"/>
                    </a:moveTo>
                    <a:cubicBezTo>
                      <a:pt x="766" y="1"/>
                      <a:pt x="420" y="213"/>
                      <a:pt x="257" y="552"/>
                    </a:cubicBezTo>
                    <a:cubicBezTo>
                      <a:pt x="1" y="985"/>
                      <a:pt x="402" y="1338"/>
                      <a:pt x="787" y="1691"/>
                    </a:cubicBezTo>
                    <a:cubicBezTo>
                      <a:pt x="979" y="1852"/>
                      <a:pt x="1140" y="2012"/>
                      <a:pt x="1300" y="2189"/>
                    </a:cubicBezTo>
                    <a:cubicBezTo>
                      <a:pt x="1573" y="2525"/>
                      <a:pt x="1765" y="2910"/>
                      <a:pt x="1878" y="3328"/>
                    </a:cubicBezTo>
                    <a:cubicBezTo>
                      <a:pt x="1926" y="3488"/>
                      <a:pt x="2070" y="3616"/>
                      <a:pt x="2247" y="3616"/>
                    </a:cubicBezTo>
                    <a:cubicBezTo>
                      <a:pt x="2487" y="3616"/>
                      <a:pt x="2696" y="3472"/>
                      <a:pt x="2760" y="3247"/>
                    </a:cubicBezTo>
                    <a:cubicBezTo>
                      <a:pt x="2856" y="2927"/>
                      <a:pt x="2905" y="2606"/>
                      <a:pt x="2888" y="2269"/>
                    </a:cubicBezTo>
                    <a:cubicBezTo>
                      <a:pt x="2808" y="1258"/>
                      <a:pt x="2086" y="199"/>
                      <a:pt x="1332" y="23"/>
                    </a:cubicBezTo>
                    <a:cubicBezTo>
                      <a:pt x="1265" y="8"/>
                      <a:pt x="1197" y="1"/>
                      <a:pt x="11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45"/>
              <p:cNvSpPr/>
              <p:nvPr/>
            </p:nvSpPr>
            <p:spPr>
              <a:xfrm>
                <a:off x="2543550" y="1007875"/>
                <a:ext cx="15275" cy="1062500"/>
              </a:xfrm>
              <a:custGeom>
                <a:rect b="b" l="l" r="r" t="t"/>
                <a:pathLst>
                  <a:path extrusionOk="0" h="42500" w="611">
                    <a:moveTo>
                      <a:pt x="1" y="0"/>
                    </a:moveTo>
                    <a:lnTo>
                      <a:pt x="1" y="42499"/>
                    </a:lnTo>
                    <a:lnTo>
                      <a:pt x="610" y="42499"/>
                    </a:lnTo>
                    <a:lnTo>
                      <a:pt x="61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45"/>
              <p:cNvSpPr/>
              <p:nvPr/>
            </p:nvSpPr>
            <p:spPr>
              <a:xfrm>
                <a:off x="2801050" y="1007875"/>
                <a:ext cx="14875" cy="1062500"/>
              </a:xfrm>
              <a:custGeom>
                <a:rect b="b" l="l" r="r" t="t"/>
                <a:pathLst>
                  <a:path extrusionOk="0" h="42500" w="595">
                    <a:moveTo>
                      <a:pt x="1" y="0"/>
                    </a:moveTo>
                    <a:lnTo>
                      <a:pt x="1" y="42499"/>
                    </a:lnTo>
                    <a:lnTo>
                      <a:pt x="594" y="42499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45"/>
              <p:cNvSpPr/>
              <p:nvPr/>
            </p:nvSpPr>
            <p:spPr>
              <a:xfrm>
                <a:off x="2225500" y="1383275"/>
                <a:ext cx="890425" cy="433600"/>
              </a:xfrm>
              <a:custGeom>
                <a:rect b="b" l="l" r="r" t="t"/>
                <a:pathLst>
                  <a:path extrusionOk="0" h="17344" w="35617">
                    <a:moveTo>
                      <a:pt x="17809" y="1"/>
                    </a:moveTo>
                    <a:cubicBezTo>
                      <a:pt x="7092" y="1"/>
                      <a:pt x="0" y="3851"/>
                      <a:pt x="0" y="6868"/>
                    </a:cubicBezTo>
                    <a:lnTo>
                      <a:pt x="0" y="11921"/>
                    </a:lnTo>
                    <a:cubicBezTo>
                      <a:pt x="16" y="14905"/>
                      <a:pt x="2439" y="17344"/>
                      <a:pt x="5439" y="17344"/>
                    </a:cubicBezTo>
                    <a:cubicBezTo>
                      <a:pt x="5439" y="17344"/>
                      <a:pt x="14552" y="16076"/>
                      <a:pt x="17648" y="16076"/>
                    </a:cubicBezTo>
                    <a:cubicBezTo>
                      <a:pt x="20761" y="16076"/>
                      <a:pt x="30178" y="17344"/>
                      <a:pt x="30178" y="17344"/>
                    </a:cubicBezTo>
                    <a:cubicBezTo>
                      <a:pt x="33178" y="17344"/>
                      <a:pt x="35617" y="14905"/>
                      <a:pt x="35617" y="11921"/>
                    </a:cubicBezTo>
                    <a:lnTo>
                      <a:pt x="35617" y="6868"/>
                    </a:lnTo>
                    <a:cubicBezTo>
                      <a:pt x="35617" y="3851"/>
                      <a:pt x="27900" y="1"/>
                      <a:pt x="17809" y="1"/>
                    </a:cubicBezTo>
                    <a:close/>
                  </a:path>
                </a:pathLst>
              </a:custGeom>
              <a:solidFill>
                <a:srgbClr val="ECF5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45"/>
              <p:cNvSpPr/>
              <p:nvPr/>
            </p:nvSpPr>
            <p:spPr>
              <a:xfrm>
                <a:off x="2218275" y="1376075"/>
                <a:ext cx="905275" cy="448425"/>
              </a:xfrm>
              <a:custGeom>
                <a:rect b="b" l="l" r="r" t="t"/>
                <a:pathLst>
                  <a:path extrusionOk="0" h="17937" w="36211">
                    <a:moveTo>
                      <a:pt x="18098" y="594"/>
                    </a:moveTo>
                    <a:cubicBezTo>
                      <a:pt x="28253" y="594"/>
                      <a:pt x="35601" y="4508"/>
                      <a:pt x="35601" y="7156"/>
                    </a:cubicBezTo>
                    <a:lnTo>
                      <a:pt x="35601" y="12209"/>
                    </a:lnTo>
                    <a:cubicBezTo>
                      <a:pt x="35601" y="15017"/>
                      <a:pt x="33307" y="17311"/>
                      <a:pt x="30499" y="17327"/>
                    </a:cubicBezTo>
                    <a:cubicBezTo>
                      <a:pt x="29890" y="17247"/>
                      <a:pt x="20985" y="16060"/>
                      <a:pt x="17937" y="16060"/>
                    </a:cubicBezTo>
                    <a:cubicBezTo>
                      <a:pt x="14905" y="16060"/>
                      <a:pt x="6306" y="17247"/>
                      <a:pt x="5712" y="17343"/>
                    </a:cubicBezTo>
                    <a:cubicBezTo>
                      <a:pt x="2888" y="17327"/>
                      <a:pt x="594" y="15033"/>
                      <a:pt x="594" y="12209"/>
                    </a:cubicBezTo>
                    <a:lnTo>
                      <a:pt x="594" y="7156"/>
                    </a:lnTo>
                    <a:cubicBezTo>
                      <a:pt x="594" y="4476"/>
                      <a:pt x="7413" y="594"/>
                      <a:pt x="18098" y="594"/>
                    </a:cubicBezTo>
                    <a:close/>
                    <a:moveTo>
                      <a:pt x="18098" y="0"/>
                    </a:moveTo>
                    <a:cubicBezTo>
                      <a:pt x="13172" y="0"/>
                      <a:pt x="8552" y="818"/>
                      <a:pt x="5054" y="2326"/>
                    </a:cubicBezTo>
                    <a:cubicBezTo>
                      <a:pt x="1894" y="3690"/>
                      <a:pt x="1" y="5487"/>
                      <a:pt x="1" y="7156"/>
                    </a:cubicBezTo>
                    <a:lnTo>
                      <a:pt x="1" y="12209"/>
                    </a:lnTo>
                    <a:cubicBezTo>
                      <a:pt x="1" y="15370"/>
                      <a:pt x="2568" y="17921"/>
                      <a:pt x="5728" y="17937"/>
                    </a:cubicBezTo>
                    <a:lnTo>
                      <a:pt x="5776" y="17937"/>
                    </a:lnTo>
                    <a:cubicBezTo>
                      <a:pt x="5856" y="17921"/>
                      <a:pt x="14905" y="16669"/>
                      <a:pt x="17937" y="16669"/>
                    </a:cubicBezTo>
                    <a:cubicBezTo>
                      <a:pt x="20985" y="16669"/>
                      <a:pt x="30339" y="17921"/>
                      <a:pt x="30435" y="17937"/>
                    </a:cubicBezTo>
                    <a:lnTo>
                      <a:pt x="30467" y="17937"/>
                    </a:lnTo>
                    <a:cubicBezTo>
                      <a:pt x="33628" y="17921"/>
                      <a:pt x="36195" y="15370"/>
                      <a:pt x="36211" y="12209"/>
                    </a:cubicBezTo>
                    <a:lnTo>
                      <a:pt x="36211" y="7156"/>
                    </a:lnTo>
                    <a:cubicBezTo>
                      <a:pt x="36211" y="3835"/>
                      <a:pt x="28301" y="0"/>
                      <a:pt x="180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45"/>
              <p:cNvSpPr/>
              <p:nvPr/>
            </p:nvSpPr>
            <p:spPr>
              <a:xfrm>
                <a:off x="2279950" y="1526475"/>
                <a:ext cx="76325" cy="217450"/>
              </a:xfrm>
              <a:custGeom>
                <a:rect b="b" l="l" r="r" t="t"/>
                <a:pathLst>
                  <a:path extrusionOk="0" h="8698" w="3053">
                    <a:moveTo>
                      <a:pt x="1763" y="0"/>
                    </a:moveTo>
                    <a:cubicBezTo>
                      <a:pt x="368" y="0"/>
                      <a:pt x="1" y="4141"/>
                      <a:pt x="983" y="6835"/>
                    </a:cubicBezTo>
                    <a:cubicBezTo>
                      <a:pt x="1224" y="7461"/>
                      <a:pt x="1544" y="8054"/>
                      <a:pt x="1962" y="8600"/>
                    </a:cubicBezTo>
                    <a:cubicBezTo>
                      <a:pt x="2020" y="8668"/>
                      <a:pt x="2097" y="8698"/>
                      <a:pt x="2173" y="8698"/>
                    </a:cubicBezTo>
                    <a:cubicBezTo>
                      <a:pt x="2347" y="8698"/>
                      <a:pt x="2520" y="8544"/>
                      <a:pt x="2475" y="8343"/>
                    </a:cubicBezTo>
                    <a:cubicBezTo>
                      <a:pt x="2218" y="7124"/>
                      <a:pt x="2138" y="5872"/>
                      <a:pt x="2202" y="4637"/>
                    </a:cubicBezTo>
                    <a:cubicBezTo>
                      <a:pt x="2379" y="2567"/>
                      <a:pt x="3052" y="738"/>
                      <a:pt x="2427" y="273"/>
                    </a:cubicBezTo>
                    <a:cubicBezTo>
                      <a:pt x="2185" y="86"/>
                      <a:pt x="1964" y="0"/>
                      <a:pt x="1763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45"/>
              <p:cNvSpPr/>
              <p:nvPr/>
            </p:nvSpPr>
            <p:spPr>
              <a:xfrm>
                <a:off x="2276825" y="1173125"/>
                <a:ext cx="85475" cy="119875"/>
              </a:xfrm>
              <a:custGeom>
                <a:rect b="b" l="l" r="r" t="t"/>
                <a:pathLst>
                  <a:path extrusionOk="0" h="4795" w="3419">
                    <a:moveTo>
                      <a:pt x="2533" y="1"/>
                    </a:moveTo>
                    <a:cubicBezTo>
                      <a:pt x="1635" y="1"/>
                      <a:pt x="340" y="1721"/>
                      <a:pt x="81" y="3289"/>
                    </a:cubicBezTo>
                    <a:cubicBezTo>
                      <a:pt x="1" y="3722"/>
                      <a:pt x="1" y="4155"/>
                      <a:pt x="81" y="4589"/>
                    </a:cubicBezTo>
                    <a:cubicBezTo>
                      <a:pt x="101" y="4715"/>
                      <a:pt x="226" y="4794"/>
                      <a:pt x="336" y="4794"/>
                    </a:cubicBezTo>
                    <a:cubicBezTo>
                      <a:pt x="408" y="4794"/>
                      <a:pt x="473" y="4761"/>
                      <a:pt x="498" y="4685"/>
                    </a:cubicBezTo>
                    <a:cubicBezTo>
                      <a:pt x="739" y="3947"/>
                      <a:pt x="1108" y="3273"/>
                      <a:pt x="1573" y="2663"/>
                    </a:cubicBezTo>
                    <a:cubicBezTo>
                      <a:pt x="2391" y="1669"/>
                      <a:pt x="3418" y="1011"/>
                      <a:pt x="3194" y="514"/>
                    </a:cubicBezTo>
                    <a:cubicBezTo>
                      <a:pt x="3035" y="155"/>
                      <a:pt x="2802" y="1"/>
                      <a:pt x="2533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45"/>
              <p:cNvSpPr/>
              <p:nvPr/>
            </p:nvSpPr>
            <p:spPr>
              <a:xfrm>
                <a:off x="2325775" y="1230575"/>
                <a:ext cx="57375" cy="75325"/>
              </a:xfrm>
              <a:custGeom>
                <a:rect b="b" l="l" r="r" t="t"/>
                <a:pathLst>
                  <a:path extrusionOk="0" h="3013" w="2295">
                    <a:moveTo>
                      <a:pt x="1501" y="1"/>
                    </a:moveTo>
                    <a:cubicBezTo>
                      <a:pt x="860" y="1"/>
                      <a:pt x="100" y="1010"/>
                      <a:pt x="16" y="2002"/>
                    </a:cubicBezTo>
                    <a:cubicBezTo>
                      <a:pt x="0" y="2291"/>
                      <a:pt x="32" y="2579"/>
                      <a:pt x="129" y="2852"/>
                    </a:cubicBezTo>
                    <a:cubicBezTo>
                      <a:pt x="160" y="2946"/>
                      <a:pt x="266" y="3013"/>
                      <a:pt x="345" y="3013"/>
                    </a:cubicBezTo>
                    <a:cubicBezTo>
                      <a:pt x="387" y="3013"/>
                      <a:pt x="422" y="2993"/>
                      <a:pt x="433" y="2948"/>
                    </a:cubicBezTo>
                    <a:cubicBezTo>
                      <a:pt x="562" y="2499"/>
                      <a:pt x="786" y="2066"/>
                      <a:pt x="1075" y="1697"/>
                    </a:cubicBezTo>
                    <a:cubicBezTo>
                      <a:pt x="1588" y="1103"/>
                      <a:pt x="2294" y="750"/>
                      <a:pt x="2086" y="398"/>
                    </a:cubicBezTo>
                    <a:cubicBezTo>
                      <a:pt x="1926" y="119"/>
                      <a:pt x="1720" y="1"/>
                      <a:pt x="1501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45"/>
              <p:cNvSpPr/>
              <p:nvPr/>
            </p:nvSpPr>
            <p:spPr>
              <a:xfrm>
                <a:off x="2139250" y="991200"/>
                <a:ext cx="718775" cy="1095325"/>
              </a:xfrm>
              <a:custGeom>
                <a:rect b="b" l="l" r="r" t="t"/>
                <a:pathLst>
                  <a:path extrusionOk="0" h="43813" w="28751">
                    <a:moveTo>
                      <a:pt x="21864" y="0"/>
                    </a:moveTo>
                    <a:cubicBezTo>
                      <a:pt x="10223" y="0"/>
                      <a:pt x="1" y="9431"/>
                      <a:pt x="1" y="21909"/>
                    </a:cubicBezTo>
                    <a:cubicBezTo>
                      <a:pt x="1" y="28936"/>
                      <a:pt x="3370" y="35530"/>
                      <a:pt x="9066" y="39653"/>
                    </a:cubicBezTo>
                    <a:cubicBezTo>
                      <a:pt x="12856" y="42386"/>
                      <a:pt x="17365" y="43812"/>
                      <a:pt x="21924" y="43812"/>
                    </a:cubicBezTo>
                    <a:cubicBezTo>
                      <a:pt x="24215" y="43812"/>
                      <a:pt x="26519" y="43452"/>
                      <a:pt x="28751" y="42717"/>
                    </a:cubicBezTo>
                    <a:cubicBezTo>
                      <a:pt x="23376" y="40936"/>
                      <a:pt x="18900" y="37166"/>
                      <a:pt x="16253" y="32177"/>
                    </a:cubicBezTo>
                    <a:cubicBezTo>
                      <a:pt x="12788" y="32546"/>
                      <a:pt x="9162" y="33043"/>
                      <a:pt x="9162" y="33043"/>
                    </a:cubicBezTo>
                    <a:cubicBezTo>
                      <a:pt x="6162" y="33043"/>
                      <a:pt x="3723" y="30620"/>
                      <a:pt x="3723" y="27604"/>
                    </a:cubicBezTo>
                    <a:lnTo>
                      <a:pt x="3723" y="22567"/>
                    </a:lnTo>
                    <a:cubicBezTo>
                      <a:pt x="3723" y="20288"/>
                      <a:pt x="7798" y="17529"/>
                      <a:pt x="14424" y="16326"/>
                    </a:cubicBezTo>
                    <a:cubicBezTo>
                      <a:pt x="16317" y="9154"/>
                      <a:pt x="21708" y="3443"/>
                      <a:pt x="28751" y="1117"/>
                    </a:cubicBezTo>
                    <a:cubicBezTo>
                      <a:pt x="26445" y="357"/>
                      <a:pt x="24128" y="0"/>
                      <a:pt x="21864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45"/>
              <p:cNvSpPr/>
              <p:nvPr/>
            </p:nvSpPr>
            <p:spPr>
              <a:xfrm>
                <a:off x="2562400" y="580325"/>
                <a:ext cx="209400" cy="166150"/>
              </a:xfrm>
              <a:custGeom>
                <a:rect b="b" l="l" r="r" t="t"/>
                <a:pathLst>
                  <a:path extrusionOk="0" h="6646" w="8376">
                    <a:moveTo>
                      <a:pt x="2178" y="0"/>
                    </a:moveTo>
                    <a:cubicBezTo>
                      <a:pt x="1566" y="0"/>
                      <a:pt x="862" y="419"/>
                      <a:pt x="627" y="947"/>
                    </a:cubicBezTo>
                    <a:cubicBezTo>
                      <a:pt x="1" y="2342"/>
                      <a:pt x="787" y="4781"/>
                      <a:pt x="3049" y="6305"/>
                    </a:cubicBezTo>
                    <a:cubicBezTo>
                      <a:pt x="3332" y="6494"/>
                      <a:pt x="3946" y="6646"/>
                      <a:pt x="4595" y="6646"/>
                    </a:cubicBezTo>
                    <a:cubicBezTo>
                      <a:pt x="5160" y="6646"/>
                      <a:pt x="5752" y="6531"/>
                      <a:pt x="6178" y="6225"/>
                    </a:cubicBezTo>
                    <a:cubicBezTo>
                      <a:pt x="8376" y="4621"/>
                      <a:pt x="7718" y="1556"/>
                      <a:pt x="7493" y="947"/>
                    </a:cubicBezTo>
                    <a:cubicBezTo>
                      <a:pt x="7445" y="818"/>
                      <a:pt x="7204" y="193"/>
                      <a:pt x="6691" y="64"/>
                    </a:cubicBezTo>
                    <a:cubicBezTo>
                      <a:pt x="6653" y="57"/>
                      <a:pt x="6613" y="51"/>
                      <a:pt x="6560" y="51"/>
                    </a:cubicBezTo>
                    <a:cubicBezTo>
                      <a:pt x="6388" y="51"/>
                      <a:pt x="6073" y="112"/>
                      <a:pt x="5215" y="369"/>
                    </a:cubicBezTo>
                    <a:lnTo>
                      <a:pt x="4557" y="578"/>
                    </a:lnTo>
                    <a:cubicBezTo>
                      <a:pt x="4140" y="562"/>
                      <a:pt x="3723" y="497"/>
                      <a:pt x="3338" y="369"/>
                    </a:cubicBezTo>
                    <a:cubicBezTo>
                      <a:pt x="2841" y="225"/>
                      <a:pt x="2728" y="96"/>
                      <a:pt x="2455" y="32"/>
                    </a:cubicBezTo>
                    <a:cubicBezTo>
                      <a:pt x="2367" y="10"/>
                      <a:pt x="2273" y="0"/>
                      <a:pt x="21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45"/>
              <p:cNvSpPr/>
              <p:nvPr/>
            </p:nvSpPr>
            <p:spPr>
              <a:xfrm>
                <a:off x="2554375" y="572900"/>
                <a:ext cx="224650" cy="181525"/>
              </a:xfrm>
              <a:custGeom>
                <a:rect b="b" l="l" r="r" t="t"/>
                <a:pathLst>
                  <a:path extrusionOk="0" h="7261" w="8986">
                    <a:moveTo>
                      <a:pt x="2488" y="618"/>
                    </a:moveTo>
                    <a:cubicBezTo>
                      <a:pt x="2552" y="618"/>
                      <a:pt x="2632" y="618"/>
                      <a:pt x="2696" y="650"/>
                    </a:cubicBezTo>
                    <a:cubicBezTo>
                      <a:pt x="2793" y="666"/>
                      <a:pt x="2889" y="714"/>
                      <a:pt x="2985" y="762"/>
                    </a:cubicBezTo>
                    <a:cubicBezTo>
                      <a:pt x="3162" y="843"/>
                      <a:pt x="3354" y="923"/>
                      <a:pt x="3563" y="987"/>
                    </a:cubicBezTo>
                    <a:cubicBezTo>
                      <a:pt x="3980" y="1115"/>
                      <a:pt x="4413" y="1179"/>
                      <a:pt x="4862" y="1179"/>
                    </a:cubicBezTo>
                    <a:lnTo>
                      <a:pt x="4910" y="1179"/>
                    </a:lnTo>
                    <a:lnTo>
                      <a:pt x="4958" y="1163"/>
                    </a:lnTo>
                    <a:lnTo>
                      <a:pt x="5616" y="971"/>
                    </a:lnTo>
                    <a:cubicBezTo>
                      <a:pt x="6482" y="709"/>
                      <a:pt x="6747" y="661"/>
                      <a:pt x="6876" y="661"/>
                    </a:cubicBezTo>
                    <a:cubicBezTo>
                      <a:pt x="6905" y="661"/>
                      <a:pt x="6927" y="663"/>
                      <a:pt x="6948" y="666"/>
                    </a:cubicBezTo>
                    <a:cubicBezTo>
                      <a:pt x="7172" y="730"/>
                      <a:pt x="7381" y="955"/>
                      <a:pt x="7525" y="1356"/>
                    </a:cubicBezTo>
                    <a:cubicBezTo>
                      <a:pt x="7541" y="1388"/>
                      <a:pt x="8584" y="4661"/>
                      <a:pt x="6322" y="6297"/>
                    </a:cubicBezTo>
                    <a:cubicBezTo>
                      <a:pt x="5965" y="6558"/>
                      <a:pt x="5442" y="6656"/>
                      <a:pt x="4937" y="6656"/>
                    </a:cubicBezTo>
                    <a:cubicBezTo>
                      <a:pt x="4354" y="6656"/>
                      <a:pt x="3796" y="6525"/>
                      <a:pt x="3547" y="6361"/>
                    </a:cubicBezTo>
                    <a:cubicBezTo>
                      <a:pt x="1381" y="4902"/>
                      <a:pt x="659" y="2655"/>
                      <a:pt x="1220" y="1388"/>
                    </a:cubicBezTo>
                    <a:cubicBezTo>
                      <a:pt x="1493" y="923"/>
                      <a:pt x="1958" y="634"/>
                      <a:pt x="2488" y="618"/>
                    </a:cubicBezTo>
                    <a:close/>
                    <a:moveTo>
                      <a:pt x="2509" y="1"/>
                    </a:moveTo>
                    <a:cubicBezTo>
                      <a:pt x="1804" y="1"/>
                      <a:pt x="978" y="483"/>
                      <a:pt x="675" y="1131"/>
                    </a:cubicBezTo>
                    <a:cubicBezTo>
                      <a:pt x="1" y="2623"/>
                      <a:pt x="787" y="5222"/>
                      <a:pt x="3210" y="6859"/>
                    </a:cubicBezTo>
                    <a:cubicBezTo>
                      <a:pt x="3531" y="7067"/>
                      <a:pt x="4220" y="7260"/>
                      <a:pt x="4942" y="7260"/>
                    </a:cubicBezTo>
                    <a:cubicBezTo>
                      <a:pt x="4970" y="7261"/>
                      <a:pt x="4998" y="7261"/>
                      <a:pt x="5025" y="7261"/>
                    </a:cubicBezTo>
                    <a:cubicBezTo>
                      <a:pt x="5607" y="7261"/>
                      <a:pt x="6185" y="7100"/>
                      <a:pt x="6675" y="6779"/>
                    </a:cubicBezTo>
                    <a:cubicBezTo>
                      <a:pt x="8985" y="5110"/>
                      <a:pt x="8392" y="1917"/>
                      <a:pt x="8103" y="1147"/>
                    </a:cubicBezTo>
                    <a:cubicBezTo>
                      <a:pt x="7878" y="554"/>
                      <a:pt x="7525" y="185"/>
                      <a:pt x="7092" y="72"/>
                    </a:cubicBezTo>
                    <a:cubicBezTo>
                      <a:pt x="7025" y="56"/>
                      <a:pt x="6960" y="46"/>
                      <a:pt x="6879" y="46"/>
                    </a:cubicBezTo>
                    <a:cubicBezTo>
                      <a:pt x="6650" y="46"/>
                      <a:pt x="6299" y="128"/>
                      <a:pt x="5456" y="377"/>
                    </a:cubicBezTo>
                    <a:lnTo>
                      <a:pt x="4830" y="570"/>
                    </a:lnTo>
                    <a:cubicBezTo>
                      <a:pt x="4461" y="570"/>
                      <a:pt x="4108" y="506"/>
                      <a:pt x="3755" y="393"/>
                    </a:cubicBezTo>
                    <a:cubicBezTo>
                      <a:pt x="3579" y="345"/>
                      <a:pt x="3402" y="265"/>
                      <a:pt x="3242" y="201"/>
                    </a:cubicBezTo>
                    <a:cubicBezTo>
                      <a:pt x="3113" y="137"/>
                      <a:pt x="2985" y="88"/>
                      <a:pt x="2841" y="40"/>
                    </a:cubicBezTo>
                    <a:cubicBezTo>
                      <a:pt x="2735" y="13"/>
                      <a:pt x="2623" y="1"/>
                      <a:pt x="250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45"/>
              <p:cNvSpPr/>
              <p:nvPr/>
            </p:nvSpPr>
            <p:spPr>
              <a:xfrm>
                <a:off x="2583450" y="602325"/>
                <a:ext cx="47325" cy="75950"/>
              </a:xfrm>
              <a:custGeom>
                <a:rect b="b" l="l" r="r" t="t"/>
                <a:pathLst>
                  <a:path extrusionOk="0" h="3038" w="1893">
                    <a:moveTo>
                      <a:pt x="957" y="1"/>
                    </a:moveTo>
                    <a:cubicBezTo>
                      <a:pt x="0" y="1"/>
                      <a:pt x="75" y="1630"/>
                      <a:pt x="875" y="2505"/>
                    </a:cubicBezTo>
                    <a:cubicBezTo>
                      <a:pt x="1068" y="2714"/>
                      <a:pt x="1309" y="2890"/>
                      <a:pt x="1565" y="3019"/>
                    </a:cubicBezTo>
                    <a:cubicBezTo>
                      <a:pt x="1592" y="3032"/>
                      <a:pt x="1621" y="3037"/>
                      <a:pt x="1651" y="3037"/>
                    </a:cubicBezTo>
                    <a:cubicBezTo>
                      <a:pt x="1768" y="3037"/>
                      <a:pt x="1892" y="2951"/>
                      <a:pt x="1854" y="2874"/>
                    </a:cubicBezTo>
                    <a:cubicBezTo>
                      <a:pt x="1613" y="2473"/>
                      <a:pt x="1469" y="2040"/>
                      <a:pt x="1421" y="1591"/>
                    </a:cubicBezTo>
                    <a:cubicBezTo>
                      <a:pt x="1357" y="837"/>
                      <a:pt x="1597" y="131"/>
                      <a:pt x="1212" y="35"/>
                    </a:cubicBezTo>
                    <a:cubicBezTo>
                      <a:pt x="1120" y="12"/>
                      <a:pt x="1035" y="1"/>
                      <a:pt x="957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45"/>
              <p:cNvSpPr/>
              <p:nvPr/>
            </p:nvSpPr>
            <p:spPr>
              <a:xfrm>
                <a:off x="2631000" y="528850"/>
                <a:ext cx="56575" cy="70350"/>
              </a:xfrm>
              <a:custGeom>
                <a:rect b="b" l="l" r="r" t="t"/>
                <a:pathLst>
                  <a:path extrusionOk="0" h="2814" w="2263">
                    <a:moveTo>
                      <a:pt x="415" y="1"/>
                    </a:moveTo>
                    <a:cubicBezTo>
                      <a:pt x="233" y="1"/>
                      <a:pt x="85" y="22"/>
                      <a:pt x="0" y="38"/>
                    </a:cubicBezTo>
                    <a:lnTo>
                      <a:pt x="97" y="631"/>
                    </a:lnTo>
                    <a:cubicBezTo>
                      <a:pt x="143" y="620"/>
                      <a:pt x="258" y="602"/>
                      <a:pt x="404" y="602"/>
                    </a:cubicBezTo>
                    <a:cubicBezTo>
                      <a:pt x="662" y="602"/>
                      <a:pt x="1016" y="658"/>
                      <a:pt x="1252" y="904"/>
                    </a:cubicBezTo>
                    <a:cubicBezTo>
                      <a:pt x="1605" y="1257"/>
                      <a:pt x="1605" y="1899"/>
                      <a:pt x="1268" y="2524"/>
                    </a:cubicBezTo>
                    <a:lnTo>
                      <a:pt x="1797" y="2813"/>
                    </a:lnTo>
                    <a:cubicBezTo>
                      <a:pt x="2262" y="1947"/>
                      <a:pt x="2214" y="1032"/>
                      <a:pt x="1685" y="487"/>
                    </a:cubicBezTo>
                    <a:cubicBezTo>
                      <a:pt x="1297" y="88"/>
                      <a:pt x="787" y="1"/>
                      <a:pt x="4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45"/>
              <p:cNvSpPr/>
              <p:nvPr/>
            </p:nvSpPr>
            <p:spPr>
              <a:xfrm>
                <a:off x="2670300" y="577225"/>
                <a:ext cx="108725" cy="173768"/>
              </a:xfrm>
              <a:custGeom>
                <a:rect b="b" l="l" r="r" t="t"/>
                <a:pathLst>
                  <a:path extrusionOk="0" h="6589" w="4349">
                    <a:moveTo>
                      <a:pt x="2527" y="0"/>
                    </a:moveTo>
                    <a:cubicBezTo>
                      <a:pt x="2402" y="0"/>
                      <a:pt x="2203" y="35"/>
                      <a:pt x="1782" y="145"/>
                    </a:cubicBezTo>
                    <a:cubicBezTo>
                      <a:pt x="2022" y="338"/>
                      <a:pt x="2199" y="595"/>
                      <a:pt x="2311" y="899"/>
                    </a:cubicBezTo>
                    <a:cubicBezTo>
                      <a:pt x="2536" y="1509"/>
                      <a:pt x="3178" y="4589"/>
                      <a:pt x="996" y="6178"/>
                    </a:cubicBezTo>
                    <a:cubicBezTo>
                      <a:pt x="691" y="6370"/>
                      <a:pt x="354" y="6499"/>
                      <a:pt x="1" y="6547"/>
                    </a:cubicBezTo>
                    <a:cubicBezTo>
                      <a:pt x="195" y="6573"/>
                      <a:pt x="401" y="6589"/>
                      <a:pt x="610" y="6589"/>
                    </a:cubicBezTo>
                    <a:cubicBezTo>
                      <a:pt x="1161" y="6589"/>
                      <a:pt x="1732" y="6480"/>
                      <a:pt x="2151" y="6178"/>
                    </a:cubicBezTo>
                    <a:cubicBezTo>
                      <a:pt x="4349" y="4589"/>
                      <a:pt x="3691" y="1509"/>
                      <a:pt x="3466" y="899"/>
                    </a:cubicBezTo>
                    <a:cubicBezTo>
                      <a:pt x="3402" y="755"/>
                      <a:pt x="3178" y="129"/>
                      <a:pt x="2664" y="17"/>
                    </a:cubicBezTo>
                    <a:cubicBezTo>
                      <a:pt x="2625" y="7"/>
                      <a:pt x="2583" y="0"/>
                      <a:pt x="2527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06" name="Google Shape;1106;p45"/>
          <p:cNvGrpSpPr/>
          <p:nvPr/>
        </p:nvGrpSpPr>
        <p:grpSpPr>
          <a:xfrm>
            <a:off x="4660675" y="1039385"/>
            <a:ext cx="1153550" cy="1696888"/>
            <a:chOff x="4660675" y="1039385"/>
            <a:chExt cx="1153550" cy="1696888"/>
          </a:xfrm>
        </p:grpSpPr>
        <p:sp>
          <p:nvSpPr>
            <p:cNvPr id="1107" name="Google Shape;1107;p45"/>
            <p:cNvSpPr/>
            <p:nvPr/>
          </p:nvSpPr>
          <p:spPr>
            <a:xfrm>
              <a:off x="4788800" y="2573673"/>
              <a:ext cx="897300" cy="162600"/>
            </a:xfrm>
            <a:prstGeom prst="ellipse">
              <a:avLst/>
            </a:prstGeom>
            <a:solidFill>
              <a:schemeClr val="accent2">
                <a:alpha val="370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8" name="Google Shape;1108;p45"/>
            <p:cNvGrpSpPr/>
            <p:nvPr/>
          </p:nvGrpSpPr>
          <p:grpSpPr>
            <a:xfrm>
              <a:off x="4660675" y="1039385"/>
              <a:ext cx="1153550" cy="1660625"/>
              <a:chOff x="3302825" y="489950"/>
              <a:chExt cx="1153550" cy="1660625"/>
            </a:xfrm>
          </p:grpSpPr>
          <p:sp>
            <p:nvSpPr>
              <p:cNvPr id="1109" name="Google Shape;1109;p45"/>
              <p:cNvSpPr/>
              <p:nvPr/>
            </p:nvSpPr>
            <p:spPr>
              <a:xfrm>
                <a:off x="3864325" y="622825"/>
                <a:ext cx="59800" cy="413150"/>
              </a:xfrm>
              <a:custGeom>
                <a:rect b="b" l="l" r="r" t="t"/>
                <a:pathLst>
                  <a:path extrusionOk="0" h="16526" w="2392">
                    <a:moveTo>
                      <a:pt x="354" y="1"/>
                    </a:moveTo>
                    <a:lnTo>
                      <a:pt x="1" y="498"/>
                    </a:lnTo>
                    <a:cubicBezTo>
                      <a:pt x="707" y="995"/>
                      <a:pt x="1669" y="4990"/>
                      <a:pt x="1718" y="8792"/>
                    </a:cubicBezTo>
                    <a:cubicBezTo>
                      <a:pt x="1782" y="13910"/>
                      <a:pt x="611" y="15467"/>
                      <a:pt x="177" y="16044"/>
                    </a:cubicBezTo>
                    <a:lnTo>
                      <a:pt x="81" y="16172"/>
                    </a:lnTo>
                    <a:lnTo>
                      <a:pt x="578" y="16525"/>
                    </a:lnTo>
                    <a:lnTo>
                      <a:pt x="659" y="16413"/>
                    </a:lnTo>
                    <a:cubicBezTo>
                      <a:pt x="1140" y="15787"/>
                      <a:pt x="2391" y="14103"/>
                      <a:pt x="2327" y="8776"/>
                    </a:cubicBezTo>
                    <a:cubicBezTo>
                      <a:pt x="2279" y="5247"/>
                      <a:pt x="1429" y="739"/>
                      <a:pt x="3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45"/>
              <p:cNvSpPr/>
              <p:nvPr/>
            </p:nvSpPr>
            <p:spPr>
              <a:xfrm>
                <a:off x="3968725" y="1880725"/>
                <a:ext cx="322400" cy="262325"/>
              </a:xfrm>
              <a:custGeom>
                <a:rect b="b" l="l" r="r" t="t"/>
                <a:pathLst>
                  <a:path extrusionOk="0" h="10493" w="12896">
                    <a:moveTo>
                      <a:pt x="7631" y="0"/>
                    </a:moveTo>
                    <a:cubicBezTo>
                      <a:pt x="4091" y="0"/>
                      <a:pt x="1" y="603"/>
                      <a:pt x="28" y="1617"/>
                    </a:cubicBezTo>
                    <a:cubicBezTo>
                      <a:pt x="76" y="3061"/>
                      <a:pt x="141" y="7377"/>
                      <a:pt x="141" y="7377"/>
                    </a:cubicBezTo>
                    <a:cubicBezTo>
                      <a:pt x="203" y="9124"/>
                      <a:pt x="1631" y="10492"/>
                      <a:pt x="3362" y="10492"/>
                    </a:cubicBezTo>
                    <a:cubicBezTo>
                      <a:pt x="3411" y="10492"/>
                      <a:pt x="3460" y="10491"/>
                      <a:pt x="3510" y="10489"/>
                    </a:cubicBezTo>
                    <a:lnTo>
                      <a:pt x="9702" y="10249"/>
                    </a:lnTo>
                    <a:cubicBezTo>
                      <a:pt x="11483" y="10184"/>
                      <a:pt x="12895" y="8660"/>
                      <a:pt x="12815" y="6879"/>
                    </a:cubicBezTo>
                    <a:cubicBezTo>
                      <a:pt x="12815" y="6879"/>
                      <a:pt x="12751" y="2548"/>
                      <a:pt x="12703" y="1120"/>
                    </a:cubicBezTo>
                    <a:cubicBezTo>
                      <a:pt x="12675" y="346"/>
                      <a:pt x="10310" y="0"/>
                      <a:pt x="76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45"/>
              <p:cNvSpPr/>
              <p:nvPr/>
            </p:nvSpPr>
            <p:spPr>
              <a:xfrm>
                <a:off x="3961800" y="1873150"/>
                <a:ext cx="336525" cy="277425"/>
              </a:xfrm>
              <a:custGeom>
                <a:rect b="b" l="l" r="r" t="t"/>
                <a:pathLst>
                  <a:path extrusionOk="0" h="11097" w="13461">
                    <a:moveTo>
                      <a:pt x="7910" y="589"/>
                    </a:moveTo>
                    <a:cubicBezTo>
                      <a:pt x="9883" y="589"/>
                      <a:pt x="11664" y="781"/>
                      <a:pt x="12418" y="1182"/>
                    </a:cubicBezTo>
                    <a:cubicBezTo>
                      <a:pt x="12611" y="1294"/>
                      <a:pt x="12675" y="1375"/>
                      <a:pt x="12675" y="1423"/>
                    </a:cubicBezTo>
                    <a:cubicBezTo>
                      <a:pt x="12723" y="2851"/>
                      <a:pt x="12787" y="7134"/>
                      <a:pt x="12787" y="7182"/>
                    </a:cubicBezTo>
                    <a:cubicBezTo>
                      <a:pt x="12851" y="8819"/>
                      <a:pt x="11584" y="10183"/>
                      <a:pt x="9963" y="10247"/>
                    </a:cubicBezTo>
                    <a:lnTo>
                      <a:pt x="3771" y="10503"/>
                    </a:lnTo>
                    <a:cubicBezTo>
                      <a:pt x="3740" y="10504"/>
                      <a:pt x="3710" y="10505"/>
                      <a:pt x="3680" y="10505"/>
                    </a:cubicBezTo>
                    <a:cubicBezTo>
                      <a:pt x="2100" y="10505"/>
                      <a:pt x="785" y="9270"/>
                      <a:pt x="706" y="7680"/>
                    </a:cubicBezTo>
                    <a:cubicBezTo>
                      <a:pt x="706" y="7632"/>
                      <a:pt x="642" y="3332"/>
                      <a:pt x="610" y="1920"/>
                    </a:cubicBezTo>
                    <a:cubicBezTo>
                      <a:pt x="610" y="1856"/>
                      <a:pt x="674" y="1760"/>
                      <a:pt x="867" y="1631"/>
                    </a:cubicBezTo>
                    <a:cubicBezTo>
                      <a:pt x="1942" y="974"/>
                      <a:pt x="5102" y="589"/>
                      <a:pt x="7910" y="589"/>
                    </a:cubicBezTo>
                    <a:close/>
                    <a:moveTo>
                      <a:pt x="7903" y="0"/>
                    </a:moveTo>
                    <a:cubicBezTo>
                      <a:pt x="4983" y="0"/>
                      <a:pt x="1708" y="406"/>
                      <a:pt x="546" y="1118"/>
                    </a:cubicBezTo>
                    <a:cubicBezTo>
                      <a:pt x="177" y="1359"/>
                      <a:pt x="0" y="1631"/>
                      <a:pt x="0" y="1920"/>
                    </a:cubicBezTo>
                    <a:cubicBezTo>
                      <a:pt x="49" y="3348"/>
                      <a:pt x="113" y="7632"/>
                      <a:pt x="113" y="7696"/>
                    </a:cubicBezTo>
                    <a:cubicBezTo>
                      <a:pt x="193" y="9589"/>
                      <a:pt x="1749" y="11097"/>
                      <a:pt x="3658" y="11097"/>
                    </a:cubicBezTo>
                    <a:lnTo>
                      <a:pt x="3787" y="11097"/>
                    </a:lnTo>
                    <a:lnTo>
                      <a:pt x="9979" y="10840"/>
                    </a:lnTo>
                    <a:cubicBezTo>
                      <a:pt x="11937" y="10776"/>
                      <a:pt x="13461" y="9124"/>
                      <a:pt x="13381" y="7166"/>
                    </a:cubicBezTo>
                    <a:cubicBezTo>
                      <a:pt x="13381" y="7118"/>
                      <a:pt x="13317" y="2835"/>
                      <a:pt x="13284" y="1407"/>
                    </a:cubicBezTo>
                    <a:cubicBezTo>
                      <a:pt x="13268" y="1102"/>
                      <a:pt x="13076" y="861"/>
                      <a:pt x="12707" y="653"/>
                    </a:cubicBezTo>
                    <a:cubicBezTo>
                      <a:pt x="11880" y="206"/>
                      <a:pt x="9981" y="0"/>
                      <a:pt x="79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45"/>
              <p:cNvSpPr/>
              <p:nvPr/>
            </p:nvSpPr>
            <p:spPr>
              <a:xfrm>
                <a:off x="3513375" y="1881225"/>
                <a:ext cx="321100" cy="258925"/>
              </a:xfrm>
              <a:custGeom>
                <a:rect b="b" l="l" r="r" t="t"/>
                <a:pathLst>
                  <a:path extrusionOk="0" h="10357" w="12844">
                    <a:moveTo>
                      <a:pt x="6375" y="1"/>
                    </a:moveTo>
                    <a:cubicBezTo>
                      <a:pt x="3245" y="1"/>
                      <a:pt x="153" y="438"/>
                      <a:pt x="145" y="1324"/>
                    </a:cubicBezTo>
                    <a:cubicBezTo>
                      <a:pt x="129" y="2768"/>
                      <a:pt x="1" y="7084"/>
                      <a:pt x="1" y="7084"/>
                    </a:cubicBezTo>
                    <a:cubicBezTo>
                      <a:pt x="1" y="8881"/>
                      <a:pt x="1445" y="10341"/>
                      <a:pt x="3242" y="10341"/>
                    </a:cubicBezTo>
                    <a:lnTo>
                      <a:pt x="9434" y="10357"/>
                    </a:lnTo>
                    <a:cubicBezTo>
                      <a:pt x="9444" y="10357"/>
                      <a:pt x="9454" y="10357"/>
                      <a:pt x="9464" y="10357"/>
                    </a:cubicBezTo>
                    <a:cubicBezTo>
                      <a:pt x="11247" y="10357"/>
                      <a:pt x="12675" y="8903"/>
                      <a:pt x="12691" y="7132"/>
                    </a:cubicBezTo>
                    <a:cubicBezTo>
                      <a:pt x="12691" y="7132"/>
                      <a:pt x="12804" y="2800"/>
                      <a:pt x="12836" y="1373"/>
                    </a:cubicBezTo>
                    <a:cubicBezTo>
                      <a:pt x="12844" y="462"/>
                      <a:pt x="9590" y="1"/>
                      <a:pt x="63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45"/>
              <p:cNvSpPr/>
              <p:nvPr/>
            </p:nvSpPr>
            <p:spPr>
              <a:xfrm>
                <a:off x="3505775" y="1873750"/>
                <a:ext cx="336125" cy="274025"/>
              </a:xfrm>
              <a:custGeom>
                <a:rect b="b" l="l" r="r" t="t"/>
                <a:pathLst>
                  <a:path extrusionOk="0" h="10961" w="13445">
                    <a:moveTo>
                      <a:pt x="6567" y="608"/>
                    </a:moveTo>
                    <a:cubicBezTo>
                      <a:pt x="6754" y="608"/>
                      <a:pt x="6945" y="610"/>
                      <a:pt x="7139" y="613"/>
                    </a:cubicBezTo>
                    <a:cubicBezTo>
                      <a:pt x="8503" y="613"/>
                      <a:pt x="9867" y="725"/>
                      <a:pt x="11214" y="966"/>
                    </a:cubicBezTo>
                    <a:cubicBezTo>
                      <a:pt x="12546" y="1238"/>
                      <a:pt x="12819" y="1559"/>
                      <a:pt x="12819" y="1656"/>
                    </a:cubicBezTo>
                    <a:cubicBezTo>
                      <a:pt x="12803" y="3083"/>
                      <a:pt x="12690" y="7383"/>
                      <a:pt x="12690" y="7431"/>
                    </a:cubicBezTo>
                    <a:cubicBezTo>
                      <a:pt x="12674" y="9052"/>
                      <a:pt x="11359" y="10367"/>
                      <a:pt x="9738" y="10367"/>
                    </a:cubicBezTo>
                    <a:lnTo>
                      <a:pt x="9722" y="10367"/>
                    </a:lnTo>
                    <a:lnTo>
                      <a:pt x="3546" y="10351"/>
                    </a:lnTo>
                    <a:cubicBezTo>
                      <a:pt x="1909" y="10335"/>
                      <a:pt x="594" y="9019"/>
                      <a:pt x="610" y="7383"/>
                    </a:cubicBezTo>
                    <a:cubicBezTo>
                      <a:pt x="610" y="7351"/>
                      <a:pt x="722" y="3051"/>
                      <a:pt x="738" y="1623"/>
                    </a:cubicBezTo>
                    <a:cubicBezTo>
                      <a:pt x="738" y="1181"/>
                      <a:pt x="2943" y="608"/>
                      <a:pt x="6567" y="608"/>
                    </a:cubicBezTo>
                    <a:close/>
                    <a:moveTo>
                      <a:pt x="6733" y="0"/>
                    </a:moveTo>
                    <a:cubicBezTo>
                      <a:pt x="4982" y="0"/>
                      <a:pt x="159" y="134"/>
                      <a:pt x="144" y="1623"/>
                    </a:cubicBezTo>
                    <a:cubicBezTo>
                      <a:pt x="128" y="3051"/>
                      <a:pt x="0" y="7335"/>
                      <a:pt x="0" y="7383"/>
                    </a:cubicBezTo>
                    <a:cubicBezTo>
                      <a:pt x="0" y="9340"/>
                      <a:pt x="1572" y="10945"/>
                      <a:pt x="3530" y="10945"/>
                    </a:cubicBezTo>
                    <a:lnTo>
                      <a:pt x="9722" y="10961"/>
                    </a:lnTo>
                    <a:lnTo>
                      <a:pt x="9738" y="10961"/>
                    </a:lnTo>
                    <a:cubicBezTo>
                      <a:pt x="11696" y="10961"/>
                      <a:pt x="13284" y="9388"/>
                      <a:pt x="13284" y="7447"/>
                    </a:cubicBezTo>
                    <a:cubicBezTo>
                      <a:pt x="13284" y="7399"/>
                      <a:pt x="13412" y="3099"/>
                      <a:pt x="13428" y="1672"/>
                    </a:cubicBezTo>
                    <a:cubicBezTo>
                      <a:pt x="13444" y="1094"/>
                      <a:pt x="12755" y="677"/>
                      <a:pt x="11359" y="388"/>
                    </a:cubicBezTo>
                    <a:cubicBezTo>
                      <a:pt x="9963" y="147"/>
                      <a:pt x="8567" y="19"/>
                      <a:pt x="7155" y="3"/>
                    </a:cubicBezTo>
                    <a:cubicBezTo>
                      <a:pt x="7050" y="2"/>
                      <a:pt x="6907" y="0"/>
                      <a:pt x="67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45"/>
              <p:cNvSpPr/>
              <p:nvPr/>
            </p:nvSpPr>
            <p:spPr>
              <a:xfrm>
                <a:off x="3353750" y="965350"/>
                <a:ext cx="1095000" cy="1094600"/>
              </a:xfrm>
              <a:custGeom>
                <a:rect b="b" l="l" r="r" t="t"/>
                <a:pathLst>
                  <a:path extrusionOk="0" h="43784" w="43800">
                    <a:moveTo>
                      <a:pt x="21900" y="1"/>
                    </a:moveTo>
                    <a:cubicBezTo>
                      <a:pt x="9803" y="1"/>
                      <a:pt x="1" y="9803"/>
                      <a:pt x="1" y="21900"/>
                    </a:cubicBezTo>
                    <a:cubicBezTo>
                      <a:pt x="1" y="33981"/>
                      <a:pt x="9803" y="43783"/>
                      <a:pt x="21900" y="43783"/>
                    </a:cubicBezTo>
                    <a:cubicBezTo>
                      <a:pt x="33997" y="43783"/>
                      <a:pt x="43799" y="33981"/>
                      <a:pt x="43799" y="21900"/>
                    </a:cubicBezTo>
                    <a:cubicBezTo>
                      <a:pt x="43799" y="9803"/>
                      <a:pt x="33997" y="1"/>
                      <a:pt x="219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45"/>
              <p:cNvSpPr/>
              <p:nvPr/>
            </p:nvSpPr>
            <p:spPr>
              <a:xfrm>
                <a:off x="3302825" y="957825"/>
                <a:ext cx="1153550" cy="1109750"/>
              </a:xfrm>
              <a:custGeom>
                <a:rect b="b" l="l" r="r" t="t"/>
                <a:pathLst>
                  <a:path extrusionOk="0" h="44390" w="46142">
                    <a:moveTo>
                      <a:pt x="23937" y="607"/>
                    </a:moveTo>
                    <a:cubicBezTo>
                      <a:pt x="35857" y="623"/>
                      <a:pt x="45515" y="10281"/>
                      <a:pt x="45531" y="22201"/>
                    </a:cubicBezTo>
                    <a:cubicBezTo>
                      <a:pt x="45531" y="30929"/>
                      <a:pt x="40269" y="38806"/>
                      <a:pt x="32199" y="42143"/>
                    </a:cubicBezTo>
                    <a:cubicBezTo>
                      <a:pt x="29528" y="43253"/>
                      <a:pt x="26724" y="43791"/>
                      <a:pt x="23943" y="43791"/>
                    </a:cubicBezTo>
                    <a:cubicBezTo>
                      <a:pt x="18321" y="43791"/>
                      <a:pt x="12796" y="41591"/>
                      <a:pt x="8664" y="37458"/>
                    </a:cubicBezTo>
                    <a:cubicBezTo>
                      <a:pt x="2487" y="31298"/>
                      <a:pt x="642" y="22008"/>
                      <a:pt x="3995" y="13939"/>
                    </a:cubicBezTo>
                    <a:cubicBezTo>
                      <a:pt x="7332" y="5869"/>
                      <a:pt x="15209" y="607"/>
                      <a:pt x="23937" y="607"/>
                    </a:cubicBezTo>
                    <a:close/>
                    <a:moveTo>
                      <a:pt x="23948" y="0"/>
                    </a:moveTo>
                    <a:cubicBezTo>
                      <a:pt x="18172" y="0"/>
                      <a:pt x="12495" y="2262"/>
                      <a:pt x="8246" y="6511"/>
                    </a:cubicBezTo>
                    <a:cubicBezTo>
                      <a:pt x="1893" y="12848"/>
                      <a:pt x="0" y="22394"/>
                      <a:pt x="3433" y="30688"/>
                    </a:cubicBezTo>
                    <a:cubicBezTo>
                      <a:pt x="6867" y="38982"/>
                      <a:pt x="14969" y="44389"/>
                      <a:pt x="23937" y="44389"/>
                    </a:cubicBezTo>
                    <a:cubicBezTo>
                      <a:pt x="36194" y="44373"/>
                      <a:pt x="46125" y="34442"/>
                      <a:pt x="46141" y="22201"/>
                    </a:cubicBezTo>
                    <a:cubicBezTo>
                      <a:pt x="46141" y="13217"/>
                      <a:pt x="40734" y="5131"/>
                      <a:pt x="32440" y="1698"/>
                    </a:cubicBezTo>
                    <a:cubicBezTo>
                      <a:pt x="29693" y="555"/>
                      <a:pt x="26808" y="0"/>
                      <a:pt x="239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45"/>
              <p:cNvSpPr/>
              <p:nvPr/>
            </p:nvSpPr>
            <p:spPr>
              <a:xfrm>
                <a:off x="4234950" y="1147475"/>
                <a:ext cx="85450" cy="119850"/>
              </a:xfrm>
              <a:custGeom>
                <a:rect b="b" l="l" r="r" t="t"/>
                <a:pathLst>
                  <a:path extrusionOk="0" h="4794" w="3418">
                    <a:moveTo>
                      <a:pt x="885" y="0"/>
                    </a:moveTo>
                    <a:cubicBezTo>
                      <a:pt x="617" y="0"/>
                      <a:pt x="384" y="154"/>
                      <a:pt x="225" y="513"/>
                    </a:cubicBezTo>
                    <a:cubicBezTo>
                      <a:pt x="0" y="1010"/>
                      <a:pt x="1027" y="1668"/>
                      <a:pt x="1845" y="2663"/>
                    </a:cubicBezTo>
                    <a:cubicBezTo>
                      <a:pt x="2310" y="3272"/>
                      <a:pt x="2663" y="3946"/>
                      <a:pt x="2920" y="4684"/>
                    </a:cubicBezTo>
                    <a:cubicBezTo>
                      <a:pt x="2945" y="4760"/>
                      <a:pt x="3010" y="4793"/>
                      <a:pt x="3082" y="4793"/>
                    </a:cubicBezTo>
                    <a:cubicBezTo>
                      <a:pt x="3192" y="4793"/>
                      <a:pt x="3318" y="4714"/>
                      <a:pt x="3337" y="4588"/>
                    </a:cubicBezTo>
                    <a:cubicBezTo>
                      <a:pt x="3417" y="4155"/>
                      <a:pt x="3417" y="3722"/>
                      <a:pt x="3337" y="3288"/>
                    </a:cubicBezTo>
                    <a:cubicBezTo>
                      <a:pt x="3078" y="1720"/>
                      <a:pt x="1783" y="0"/>
                      <a:pt x="8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45"/>
              <p:cNvSpPr/>
              <p:nvPr/>
            </p:nvSpPr>
            <p:spPr>
              <a:xfrm>
                <a:off x="4227725" y="1140050"/>
                <a:ext cx="100300" cy="134975"/>
              </a:xfrm>
              <a:custGeom>
                <a:rect b="b" l="l" r="r" t="t"/>
                <a:pathLst>
                  <a:path extrusionOk="0" h="5399" w="4012">
                    <a:moveTo>
                      <a:pt x="1236" y="601"/>
                    </a:moveTo>
                    <a:cubicBezTo>
                      <a:pt x="1942" y="698"/>
                      <a:pt x="3097" y="2190"/>
                      <a:pt x="3353" y="3650"/>
                    </a:cubicBezTo>
                    <a:cubicBezTo>
                      <a:pt x="3385" y="3954"/>
                      <a:pt x="3401" y="4259"/>
                      <a:pt x="3385" y="4548"/>
                    </a:cubicBezTo>
                    <a:cubicBezTo>
                      <a:pt x="3129" y="3922"/>
                      <a:pt x="2776" y="3313"/>
                      <a:pt x="2359" y="2783"/>
                    </a:cubicBezTo>
                    <a:cubicBezTo>
                      <a:pt x="2102" y="2462"/>
                      <a:pt x="1813" y="2141"/>
                      <a:pt x="1508" y="1853"/>
                    </a:cubicBezTo>
                    <a:cubicBezTo>
                      <a:pt x="1187" y="1548"/>
                      <a:pt x="722" y="1083"/>
                      <a:pt x="786" y="938"/>
                    </a:cubicBezTo>
                    <a:cubicBezTo>
                      <a:pt x="915" y="665"/>
                      <a:pt x="1059" y="601"/>
                      <a:pt x="1171" y="601"/>
                    </a:cubicBezTo>
                    <a:close/>
                    <a:moveTo>
                      <a:pt x="1177" y="0"/>
                    </a:moveTo>
                    <a:cubicBezTo>
                      <a:pt x="895" y="0"/>
                      <a:pt x="488" y="116"/>
                      <a:pt x="225" y="698"/>
                    </a:cubicBezTo>
                    <a:cubicBezTo>
                      <a:pt x="0" y="1211"/>
                      <a:pt x="482" y="1676"/>
                      <a:pt x="1075" y="2286"/>
                    </a:cubicBezTo>
                    <a:cubicBezTo>
                      <a:pt x="1332" y="2543"/>
                      <a:pt x="1637" y="2831"/>
                      <a:pt x="1893" y="3152"/>
                    </a:cubicBezTo>
                    <a:cubicBezTo>
                      <a:pt x="2343" y="3746"/>
                      <a:pt x="2680" y="4388"/>
                      <a:pt x="2920" y="5077"/>
                    </a:cubicBezTo>
                    <a:cubicBezTo>
                      <a:pt x="2984" y="5270"/>
                      <a:pt x="3177" y="5398"/>
                      <a:pt x="3385" y="5398"/>
                    </a:cubicBezTo>
                    <a:lnTo>
                      <a:pt x="3418" y="5398"/>
                    </a:lnTo>
                    <a:cubicBezTo>
                      <a:pt x="3674" y="5382"/>
                      <a:pt x="3883" y="5206"/>
                      <a:pt x="3931" y="4949"/>
                    </a:cubicBezTo>
                    <a:cubicBezTo>
                      <a:pt x="4011" y="4484"/>
                      <a:pt x="4011" y="4019"/>
                      <a:pt x="3931" y="3553"/>
                    </a:cubicBezTo>
                    <a:cubicBezTo>
                      <a:pt x="3642" y="1901"/>
                      <a:pt x="2343" y="136"/>
                      <a:pt x="1300" y="8"/>
                    </a:cubicBezTo>
                    <a:cubicBezTo>
                      <a:pt x="1263" y="3"/>
                      <a:pt x="1221" y="0"/>
                      <a:pt x="1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45"/>
              <p:cNvSpPr/>
              <p:nvPr/>
            </p:nvSpPr>
            <p:spPr>
              <a:xfrm>
                <a:off x="4214075" y="1204900"/>
                <a:ext cx="57375" cy="75325"/>
              </a:xfrm>
              <a:custGeom>
                <a:rect b="b" l="l" r="r" t="t"/>
                <a:pathLst>
                  <a:path extrusionOk="0" h="3013" w="2295">
                    <a:moveTo>
                      <a:pt x="797" y="1"/>
                    </a:moveTo>
                    <a:cubicBezTo>
                      <a:pt x="576" y="1"/>
                      <a:pt x="369" y="119"/>
                      <a:pt x="209" y="398"/>
                    </a:cubicBezTo>
                    <a:cubicBezTo>
                      <a:pt x="1" y="751"/>
                      <a:pt x="707" y="1104"/>
                      <a:pt x="1220" y="1697"/>
                    </a:cubicBezTo>
                    <a:cubicBezTo>
                      <a:pt x="1509" y="2066"/>
                      <a:pt x="1733" y="2499"/>
                      <a:pt x="1862" y="2949"/>
                    </a:cubicBezTo>
                    <a:cubicBezTo>
                      <a:pt x="1873" y="2994"/>
                      <a:pt x="1908" y="3013"/>
                      <a:pt x="1950" y="3013"/>
                    </a:cubicBezTo>
                    <a:cubicBezTo>
                      <a:pt x="2030" y="3013"/>
                      <a:pt x="2135" y="2946"/>
                      <a:pt x="2167" y="2852"/>
                    </a:cubicBezTo>
                    <a:cubicBezTo>
                      <a:pt x="2247" y="2580"/>
                      <a:pt x="2295" y="2291"/>
                      <a:pt x="2279" y="2002"/>
                    </a:cubicBezTo>
                    <a:cubicBezTo>
                      <a:pt x="2207" y="1010"/>
                      <a:pt x="1441" y="1"/>
                      <a:pt x="7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45"/>
              <p:cNvSpPr/>
              <p:nvPr/>
            </p:nvSpPr>
            <p:spPr>
              <a:xfrm>
                <a:off x="4206450" y="1197425"/>
                <a:ext cx="72625" cy="90425"/>
              </a:xfrm>
              <a:custGeom>
                <a:rect b="b" l="l" r="r" t="t"/>
                <a:pathLst>
                  <a:path extrusionOk="0" h="3617" w="2905">
                    <a:moveTo>
                      <a:pt x="1085" y="602"/>
                    </a:moveTo>
                    <a:cubicBezTo>
                      <a:pt x="1117" y="602"/>
                      <a:pt x="1146" y="608"/>
                      <a:pt x="1172" y="617"/>
                    </a:cubicBezTo>
                    <a:cubicBezTo>
                      <a:pt x="1621" y="713"/>
                      <a:pt x="2215" y="1499"/>
                      <a:pt x="2263" y="2317"/>
                    </a:cubicBezTo>
                    <a:cubicBezTo>
                      <a:pt x="2279" y="2429"/>
                      <a:pt x="2279" y="2542"/>
                      <a:pt x="2263" y="2654"/>
                    </a:cubicBezTo>
                    <a:cubicBezTo>
                      <a:pt x="2135" y="2349"/>
                      <a:pt x="1958" y="2060"/>
                      <a:pt x="1750" y="1804"/>
                    </a:cubicBezTo>
                    <a:cubicBezTo>
                      <a:pt x="1573" y="1611"/>
                      <a:pt x="1381" y="1419"/>
                      <a:pt x="1188" y="1242"/>
                    </a:cubicBezTo>
                    <a:cubicBezTo>
                      <a:pt x="1028" y="1130"/>
                      <a:pt x="899" y="986"/>
                      <a:pt x="787" y="825"/>
                    </a:cubicBezTo>
                    <a:cubicBezTo>
                      <a:pt x="893" y="649"/>
                      <a:pt x="999" y="602"/>
                      <a:pt x="1085" y="602"/>
                    </a:cubicBezTo>
                    <a:close/>
                    <a:moveTo>
                      <a:pt x="1130" y="1"/>
                    </a:moveTo>
                    <a:cubicBezTo>
                      <a:pt x="766" y="1"/>
                      <a:pt x="420" y="214"/>
                      <a:pt x="258" y="552"/>
                    </a:cubicBezTo>
                    <a:cubicBezTo>
                      <a:pt x="1" y="986"/>
                      <a:pt x="402" y="1355"/>
                      <a:pt x="803" y="1691"/>
                    </a:cubicBezTo>
                    <a:cubicBezTo>
                      <a:pt x="980" y="1852"/>
                      <a:pt x="1156" y="2012"/>
                      <a:pt x="1317" y="2189"/>
                    </a:cubicBezTo>
                    <a:cubicBezTo>
                      <a:pt x="1573" y="2526"/>
                      <a:pt x="1766" y="2911"/>
                      <a:pt x="1878" y="3328"/>
                    </a:cubicBezTo>
                    <a:cubicBezTo>
                      <a:pt x="1926" y="3504"/>
                      <a:pt x="2071" y="3617"/>
                      <a:pt x="2247" y="3617"/>
                    </a:cubicBezTo>
                    <a:cubicBezTo>
                      <a:pt x="2488" y="3617"/>
                      <a:pt x="2696" y="3472"/>
                      <a:pt x="2776" y="3248"/>
                    </a:cubicBezTo>
                    <a:cubicBezTo>
                      <a:pt x="2873" y="2943"/>
                      <a:pt x="2905" y="2606"/>
                      <a:pt x="2889" y="2285"/>
                    </a:cubicBezTo>
                    <a:cubicBezTo>
                      <a:pt x="2825" y="1258"/>
                      <a:pt x="2087" y="199"/>
                      <a:pt x="1333" y="23"/>
                    </a:cubicBezTo>
                    <a:cubicBezTo>
                      <a:pt x="1265" y="8"/>
                      <a:pt x="1198" y="1"/>
                      <a:pt x="11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45"/>
              <p:cNvSpPr/>
              <p:nvPr/>
            </p:nvSpPr>
            <p:spPr>
              <a:xfrm>
                <a:off x="3764875" y="982200"/>
                <a:ext cx="15250" cy="1062500"/>
              </a:xfrm>
              <a:custGeom>
                <a:rect b="b" l="l" r="r" t="t"/>
                <a:pathLst>
                  <a:path extrusionOk="0" h="42500" w="610">
                    <a:moveTo>
                      <a:pt x="0" y="1"/>
                    </a:moveTo>
                    <a:lnTo>
                      <a:pt x="0" y="42500"/>
                    </a:lnTo>
                    <a:lnTo>
                      <a:pt x="610" y="42500"/>
                    </a:lnTo>
                    <a:lnTo>
                      <a:pt x="6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45"/>
              <p:cNvSpPr/>
              <p:nvPr/>
            </p:nvSpPr>
            <p:spPr>
              <a:xfrm>
                <a:off x="4022375" y="982200"/>
                <a:ext cx="15250" cy="1062500"/>
              </a:xfrm>
              <a:custGeom>
                <a:rect b="b" l="l" r="r" t="t"/>
                <a:pathLst>
                  <a:path extrusionOk="0" h="42500" w="610">
                    <a:moveTo>
                      <a:pt x="0" y="1"/>
                    </a:moveTo>
                    <a:lnTo>
                      <a:pt x="0" y="42500"/>
                    </a:lnTo>
                    <a:lnTo>
                      <a:pt x="610" y="42500"/>
                    </a:lnTo>
                    <a:lnTo>
                      <a:pt x="6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45"/>
              <p:cNvSpPr/>
              <p:nvPr/>
            </p:nvSpPr>
            <p:spPr>
              <a:xfrm>
                <a:off x="3446800" y="1357625"/>
                <a:ext cx="890450" cy="434000"/>
              </a:xfrm>
              <a:custGeom>
                <a:rect b="b" l="l" r="r" t="t"/>
                <a:pathLst>
                  <a:path extrusionOk="0" h="17360" w="35618">
                    <a:moveTo>
                      <a:pt x="17809" y="0"/>
                    </a:moveTo>
                    <a:cubicBezTo>
                      <a:pt x="7092" y="0"/>
                      <a:pt x="1" y="3851"/>
                      <a:pt x="1" y="6867"/>
                    </a:cubicBezTo>
                    <a:lnTo>
                      <a:pt x="1" y="11904"/>
                    </a:lnTo>
                    <a:cubicBezTo>
                      <a:pt x="1" y="14921"/>
                      <a:pt x="2439" y="17359"/>
                      <a:pt x="5439" y="17359"/>
                    </a:cubicBezTo>
                    <a:cubicBezTo>
                      <a:pt x="5439" y="17359"/>
                      <a:pt x="14552" y="16092"/>
                      <a:pt x="17665" y="16092"/>
                    </a:cubicBezTo>
                    <a:cubicBezTo>
                      <a:pt x="20761" y="16092"/>
                      <a:pt x="30194" y="17359"/>
                      <a:pt x="30194" y="17359"/>
                    </a:cubicBezTo>
                    <a:cubicBezTo>
                      <a:pt x="33195" y="17343"/>
                      <a:pt x="35617" y="14905"/>
                      <a:pt x="35617" y="11904"/>
                    </a:cubicBezTo>
                    <a:lnTo>
                      <a:pt x="35617" y="6867"/>
                    </a:lnTo>
                    <a:cubicBezTo>
                      <a:pt x="35617" y="3867"/>
                      <a:pt x="27900" y="0"/>
                      <a:pt x="17809" y="0"/>
                    </a:cubicBezTo>
                    <a:close/>
                  </a:path>
                </a:pathLst>
              </a:custGeom>
              <a:solidFill>
                <a:srgbClr val="ECF5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45"/>
              <p:cNvSpPr/>
              <p:nvPr/>
            </p:nvSpPr>
            <p:spPr>
              <a:xfrm>
                <a:off x="3439575" y="1350400"/>
                <a:ext cx="905275" cy="448425"/>
              </a:xfrm>
              <a:custGeom>
                <a:rect b="b" l="l" r="r" t="t"/>
                <a:pathLst>
                  <a:path extrusionOk="0" h="17937" w="36211">
                    <a:moveTo>
                      <a:pt x="18114" y="594"/>
                    </a:moveTo>
                    <a:cubicBezTo>
                      <a:pt x="28269" y="594"/>
                      <a:pt x="35617" y="4509"/>
                      <a:pt x="35617" y="7156"/>
                    </a:cubicBezTo>
                    <a:lnTo>
                      <a:pt x="35617" y="12193"/>
                    </a:lnTo>
                    <a:cubicBezTo>
                      <a:pt x="35601" y="15017"/>
                      <a:pt x="33323" y="17311"/>
                      <a:pt x="30499" y="17327"/>
                    </a:cubicBezTo>
                    <a:cubicBezTo>
                      <a:pt x="29890" y="17247"/>
                      <a:pt x="20986" y="16060"/>
                      <a:pt x="17954" y="16060"/>
                    </a:cubicBezTo>
                    <a:cubicBezTo>
                      <a:pt x="14921" y="16076"/>
                      <a:pt x="6306" y="17247"/>
                      <a:pt x="5712" y="17327"/>
                    </a:cubicBezTo>
                    <a:cubicBezTo>
                      <a:pt x="2889" y="17311"/>
                      <a:pt x="611" y="15017"/>
                      <a:pt x="594" y="12193"/>
                    </a:cubicBezTo>
                    <a:lnTo>
                      <a:pt x="594" y="7156"/>
                    </a:lnTo>
                    <a:cubicBezTo>
                      <a:pt x="594" y="4477"/>
                      <a:pt x="7413" y="594"/>
                      <a:pt x="18114" y="594"/>
                    </a:cubicBezTo>
                    <a:close/>
                    <a:moveTo>
                      <a:pt x="18098" y="0"/>
                    </a:moveTo>
                    <a:cubicBezTo>
                      <a:pt x="13189" y="0"/>
                      <a:pt x="8552" y="819"/>
                      <a:pt x="5071" y="2327"/>
                    </a:cubicBezTo>
                    <a:cubicBezTo>
                      <a:pt x="1894" y="3690"/>
                      <a:pt x="1" y="5487"/>
                      <a:pt x="1" y="7156"/>
                    </a:cubicBezTo>
                    <a:lnTo>
                      <a:pt x="1" y="12193"/>
                    </a:lnTo>
                    <a:cubicBezTo>
                      <a:pt x="1" y="15354"/>
                      <a:pt x="2568" y="17921"/>
                      <a:pt x="5728" y="17937"/>
                    </a:cubicBezTo>
                    <a:lnTo>
                      <a:pt x="5777" y="17937"/>
                    </a:lnTo>
                    <a:cubicBezTo>
                      <a:pt x="5873" y="17921"/>
                      <a:pt x="14905" y="16670"/>
                      <a:pt x="17954" y="16670"/>
                    </a:cubicBezTo>
                    <a:cubicBezTo>
                      <a:pt x="20986" y="16670"/>
                      <a:pt x="30339" y="17921"/>
                      <a:pt x="30435" y="17937"/>
                    </a:cubicBezTo>
                    <a:lnTo>
                      <a:pt x="30483" y="17937"/>
                    </a:lnTo>
                    <a:cubicBezTo>
                      <a:pt x="33644" y="17921"/>
                      <a:pt x="36211" y="15354"/>
                      <a:pt x="36211" y="12193"/>
                    </a:cubicBezTo>
                    <a:lnTo>
                      <a:pt x="36211" y="7156"/>
                    </a:lnTo>
                    <a:cubicBezTo>
                      <a:pt x="36211" y="3835"/>
                      <a:pt x="28302" y="0"/>
                      <a:pt x="180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45"/>
              <p:cNvSpPr/>
              <p:nvPr/>
            </p:nvSpPr>
            <p:spPr>
              <a:xfrm>
                <a:off x="3501250" y="1500925"/>
                <a:ext cx="76325" cy="217600"/>
              </a:xfrm>
              <a:custGeom>
                <a:rect b="b" l="l" r="r" t="t"/>
                <a:pathLst>
                  <a:path extrusionOk="0" h="8704" w="3053">
                    <a:moveTo>
                      <a:pt x="1778" y="0"/>
                    </a:moveTo>
                    <a:cubicBezTo>
                      <a:pt x="369" y="0"/>
                      <a:pt x="0" y="4134"/>
                      <a:pt x="983" y="6830"/>
                    </a:cubicBezTo>
                    <a:cubicBezTo>
                      <a:pt x="1208" y="7456"/>
                      <a:pt x="1545" y="8049"/>
                      <a:pt x="1946" y="8595"/>
                    </a:cubicBezTo>
                    <a:cubicBezTo>
                      <a:pt x="2011" y="8671"/>
                      <a:pt x="2096" y="8703"/>
                      <a:pt x="2179" y="8703"/>
                    </a:cubicBezTo>
                    <a:cubicBezTo>
                      <a:pt x="2361" y="8703"/>
                      <a:pt x="2535" y="8547"/>
                      <a:pt x="2491" y="8338"/>
                    </a:cubicBezTo>
                    <a:cubicBezTo>
                      <a:pt x="2235" y="7119"/>
                      <a:pt x="2138" y="5868"/>
                      <a:pt x="2203" y="4632"/>
                    </a:cubicBezTo>
                    <a:cubicBezTo>
                      <a:pt x="2379" y="2563"/>
                      <a:pt x="3053" y="734"/>
                      <a:pt x="2443" y="268"/>
                    </a:cubicBezTo>
                    <a:cubicBezTo>
                      <a:pt x="2201" y="84"/>
                      <a:pt x="1979" y="0"/>
                      <a:pt x="1778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45"/>
              <p:cNvSpPr/>
              <p:nvPr/>
            </p:nvSpPr>
            <p:spPr>
              <a:xfrm>
                <a:off x="3498550" y="1147475"/>
                <a:ext cx="85050" cy="119850"/>
              </a:xfrm>
              <a:custGeom>
                <a:rect b="b" l="l" r="r" t="t"/>
                <a:pathLst>
                  <a:path extrusionOk="0" h="4794" w="3402">
                    <a:moveTo>
                      <a:pt x="2526" y="0"/>
                    </a:moveTo>
                    <a:cubicBezTo>
                      <a:pt x="1624" y="0"/>
                      <a:pt x="336" y="1720"/>
                      <a:pt x="64" y="3288"/>
                    </a:cubicBezTo>
                    <a:cubicBezTo>
                      <a:pt x="0" y="3722"/>
                      <a:pt x="0" y="4155"/>
                      <a:pt x="64" y="4588"/>
                    </a:cubicBezTo>
                    <a:cubicBezTo>
                      <a:pt x="84" y="4714"/>
                      <a:pt x="209" y="4793"/>
                      <a:pt x="320" y="4793"/>
                    </a:cubicBezTo>
                    <a:cubicBezTo>
                      <a:pt x="391" y="4793"/>
                      <a:pt x="456" y="4760"/>
                      <a:pt x="482" y="4684"/>
                    </a:cubicBezTo>
                    <a:cubicBezTo>
                      <a:pt x="738" y="3946"/>
                      <a:pt x="1091" y="3272"/>
                      <a:pt x="1573" y="2663"/>
                    </a:cubicBezTo>
                    <a:cubicBezTo>
                      <a:pt x="2391" y="1668"/>
                      <a:pt x="3401" y="1010"/>
                      <a:pt x="3193" y="513"/>
                    </a:cubicBezTo>
                    <a:cubicBezTo>
                      <a:pt x="3030" y="154"/>
                      <a:pt x="2795" y="0"/>
                      <a:pt x="2526" y="0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45"/>
              <p:cNvSpPr/>
              <p:nvPr/>
            </p:nvSpPr>
            <p:spPr>
              <a:xfrm>
                <a:off x="3547475" y="1204900"/>
                <a:ext cx="56975" cy="75325"/>
              </a:xfrm>
              <a:custGeom>
                <a:rect b="b" l="l" r="r" t="t"/>
                <a:pathLst>
                  <a:path extrusionOk="0" h="3013" w="2279">
                    <a:moveTo>
                      <a:pt x="1483" y="1"/>
                    </a:moveTo>
                    <a:cubicBezTo>
                      <a:pt x="839" y="1"/>
                      <a:pt x="76" y="1010"/>
                      <a:pt x="17" y="2002"/>
                    </a:cubicBezTo>
                    <a:cubicBezTo>
                      <a:pt x="1" y="2291"/>
                      <a:pt x="33" y="2580"/>
                      <a:pt x="113" y="2852"/>
                    </a:cubicBezTo>
                    <a:cubicBezTo>
                      <a:pt x="144" y="2946"/>
                      <a:pt x="257" y="3013"/>
                      <a:pt x="341" y="3013"/>
                    </a:cubicBezTo>
                    <a:cubicBezTo>
                      <a:pt x="386" y="3013"/>
                      <a:pt x="423" y="2994"/>
                      <a:pt x="434" y="2949"/>
                    </a:cubicBezTo>
                    <a:cubicBezTo>
                      <a:pt x="546" y="2499"/>
                      <a:pt x="771" y="2066"/>
                      <a:pt x="1059" y="1697"/>
                    </a:cubicBezTo>
                    <a:cubicBezTo>
                      <a:pt x="1573" y="1104"/>
                      <a:pt x="2279" y="751"/>
                      <a:pt x="2070" y="398"/>
                    </a:cubicBezTo>
                    <a:cubicBezTo>
                      <a:pt x="1910" y="119"/>
                      <a:pt x="1704" y="1"/>
                      <a:pt x="1483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45"/>
              <p:cNvSpPr/>
              <p:nvPr/>
            </p:nvSpPr>
            <p:spPr>
              <a:xfrm>
                <a:off x="3360975" y="965525"/>
                <a:ext cx="718375" cy="1095425"/>
              </a:xfrm>
              <a:custGeom>
                <a:rect b="b" l="l" r="r" t="t"/>
                <a:pathLst>
                  <a:path extrusionOk="0" h="43817" w="28735">
                    <a:moveTo>
                      <a:pt x="21849" y="0"/>
                    </a:moveTo>
                    <a:cubicBezTo>
                      <a:pt x="10211" y="0"/>
                      <a:pt x="0" y="9431"/>
                      <a:pt x="0" y="21909"/>
                    </a:cubicBezTo>
                    <a:cubicBezTo>
                      <a:pt x="0" y="28936"/>
                      <a:pt x="3369" y="35530"/>
                      <a:pt x="9049" y="39653"/>
                    </a:cubicBezTo>
                    <a:cubicBezTo>
                      <a:pt x="12835" y="42394"/>
                      <a:pt x="17337" y="43816"/>
                      <a:pt x="21890" y="43816"/>
                    </a:cubicBezTo>
                    <a:cubicBezTo>
                      <a:pt x="24187" y="43816"/>
                      <a:pt x="26497" y="43454"/>
                      <a:pt x="28734" y="42717"/>
                    </a:cubicBezTo>
                    <a:cubicBezTo>
                      <a:pt x="23376" y="40937"/>
                      <a:pt x="18900" y="37166"/>
                      <a:pt x="16236" y="32193"/>
                    </a:cubicBezTo>
                    <a:cubicBezTo>
                      <a:pt x="12787" y="32562"/>
                      <a:pt x="9145" y="33059"/>
                      <a:pt x="9145" y="33059"/>
                    </a:cubicBezTo>
                    <a:cubicBezTo>
                      <a:pt x="6145" y="33059"/>
                      <a:pt x="3706" y="30621"/>
                      <a:pt x="3706" y="27620"/>
                    </a:cubicBezTo>
                    <a:lnTo>
                      <a:pt x="3706" y="22567"/>
                    </a:lnTo>
                    <a:cubicBezTo>
                      <a:pt x="3706" y="20289"/>
                      <a:pt x="7781" y="17529"/>
                      <a:pt x="14407" y="16326"/>
                    </a:cubicBezTo>
                    <a:cubicBezTo>
                      <a:pt x="16317" y="9171"/>
                      <a:pt x="21691" y="3443"/>
                      <a:pt x="28734" y="1117"/>
                    </a:cubicBezTo>
                    <a:cubicBezTo>
                      <a:pt x="26428" y="357"/>
                      <a:pt x="24111" y="0"/>
                      <a:pt x="21849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45"/>
              <p:cNvSpPr/>
              <p:nvPr/>
            </p:nvSpPr>
            <p:spPr>
              <a:xfrm>
                <a:off x="3762450" y="497175"/>
                <a:ext cx="198175" cy="201075"/>
              </a:xfrm>
              <a:custGeom>
                <a:rect b="b" l="l" r="r" t="t"/>
                <a:pathLst>
                  <a:path extrusionOk="0" h="8043" w="7927">
                    <a:moveTo>
                      <a:pt x="5678" y="0"/>
                    </a:moveTo>
                    <a:cubicBezTo>
                      <a:pt x="5116" y="0"/>
                      <a:pt x="4554" y="370"/>
                      <a:pt x="4397" y="1000"/>
                    </a:cubicBezTo>
                    <a:lnTo>
                      <a:pt x="3996" y="2636"/>
                    </a:lnTo>
                    <a:lnTo>
                      <a:pt x="2295" y="1385"/>
                    </a:lnTo>
                    <a:cubicBezTo>
                      <a:pt x="2075" y="1217"/>
                      <a:pt x="1815" y="1132"/>
                      <a:pt x="1554" y="1132"/>
                    </a:cubicBezTo>
                    <a:cubicBezTo>
                      <a:pt x="1341" y="1132"/>
                      <a:pt x="1126" y="1189"/>
                      <a:pt x="931" y="1305"/>
                    </a:cubicBezTo>
                    <a:lnTo>
                      <a:pt x="851" y="1353"/>
                    </a:lnTo>
                    <a:cubicBezTo>
                      <a:pt x="1" y="1946"/>
                      <a:pt x="225" y="3294"/>
                      <a:pt x="1220" y="3647"/>
                    </a:cubicBezTo>
                    <a:lnTo>
                      <a:pt x="2825" y="4192"/>
                    </a:lnTo>
                    <a:lnTo>
                      <a:pt x="1284" y="5957"/>
                    </a:lnTo>
                    <a:cubicBezTo>
                      <a:pt x="1108" y="6166"/>
                      <a:pt x="996" y="6422"/>
                      <a:pt x="963" y="6695"/>
                    </a:cubicBezTo>
                    <a:cubicBezTo>
                      <a:pt x="947" y="6872"/>
                      <a:pt x="980" y="7048"/>
                      <a:pt x="1044" y="7209"/>
                    </a:cubicBezTo>
                    <a:cubicBezTo>
                      <a:pt x="1233" y="7760"/>
                      <a:pt x="1728" y="8043"/>
                      <a:pt x="2232" y="8043"/>
                    </a:cubicBezTo>
                    <a:cubicBezTo>
                      <a:pt x="2667" y="8043"/>
                      <a:pt x="3110" y="7832"/>
                      <a:pt x="3370" y="7401"/>
                    </a:cubicBezTo>
                    <a:lnTo>
                      <a:pt x="4541" y="5380"/>
                    </a:lnTo>
                    <a:lnTo>
                      <a:pt x="5680" y="6583"/>
                    </a:lnTo>
                    <a:cubicBezTo>
                      <a:pt x="5911" y="6823"/>
                      <a:pt x="6221" y="6948"/>
                      <a:pt x="6533" y="6948"/>
                    </a:cubicBezTo>
                    <a:cubicBezTo>
                      <a:pt x="6743" y="6948"/>
                      <a:pt x="6953" y="6891"/>
                      <a:pt x="7140" y="6775"/>
                    </a:cubicBezTo>
                    <a:cubicBezTo>
                      <a:pt x="7172" y="6759"/>
                      <a:pt x="7188" y="6743"/>
                      <a:pt x="7220" y="6727"/>
                    </a:cubicBezTo>
                    <a:cubicBezTo>
                      <a:pt x="7926" y="6166"/>
                      <a:pt x="7894" y="5075"/>
                      <a:pt x="7156" y="4561"/>
                    </a:cubicBezTo>
                    <a:lnTo>
                      <a:pt x="5488" y="3390"/>
                    </a:lnTo>
                    <a:lnTo>
                      <a:pt x="6659" y="1850"/>
                    </a:lnTo>
                    <a:cubicBezTo>
                      <a:pt x="6948" y="1465"/>
                      <a:pt x="6964" y="936"/>
                      <a:pt x="6707" y="535"/>
                    </a:cubicBezTo>
                    <a:lnTo>
                      <a:pt x="6643" y="470"/>
                    </a:lnTo>
                    <a:cubicBezTo>
                      <a:pt x="6388" y="148"/>
                      <a:pt x="6033" y="0"/>
                      <a:pt x="56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45"/>
              <p:cNvSpPr/>
              <p:nvPr/>
            </p:nvSpPr>
            <p:spPr>
              <a:xfrm>
                <a:off x="3761250" y="489950"/>
                <a:ext cx="202175" cy="215925"/>
              </a:xfrm>
              <a:custGeom>
                <a:rect b="b" l="l" r="r" t="t"/>
                <a:pathLst>
                  <a:path extrusionOk="0" h="8637" w="8087">
                    <a:moveTo>
                      <a:pt x="5739" y="599"/>
                    </a:moveTo>
                    <a:cubicBezTo>
                      <a:pt x="6014" y="599"/>
                      <a:pt x="6279" y="727"/>
                      <a:pt x="6466" y="952"/>
                    </a:cubicBezTo>
                    <a:cubicBezTo>
                      <a:pt x="6466" y="968"/>
                      <a:pt x="6482" y="984"/>
                      <a:pt x="6498" y="1016"/>
                    </a:cubicBezTo>
                    <a:cubicBezTo>
                      <a:pt x="6691" y="1305"/>
                      <a:pt x="6675" y="1690"/>
                      <a:pt x="6450" y="1963"/>
                    </a:cubicBezTo>
                    <a:lnTo>
                      <a:pt x="5119" y="3743"/>
                    </a:lnTo>
                    <a:lnTo>
                      <a:pt x="7028" y="5123"/>
                    </a:lnTo>
                    <a:cubicBezTo>
                      <a:pt x="7301" y="5316"/>
                      <a:pt x="7461" y="5637"/>
                      <a:pt x="7477" y="5973"/>
                    </a:cubicBezTo>
                    <a:cubicBezTo>
                      <a:pt x="7477" y="6294"/>
                      <a:pt x="7333" y="6599"/>
                      <a:pt x="7076" y="6776"/>
                    </a:cubicBezTo>
                    <a:lnTo>
                      <a:pt x="7012" y="6824"/>
                    </a:lnTo>
                    <a:cubicBezTo>
                      <a:pt x="6874" y="6905"/>
                      <a:pt x="6721" y="6945"/>
                      <a:pt x="6569" y="6945"/>
                    </a:cubicBezTo>
                    <a:cubicBezTo>
                      <a:pt x="6334" y="6945"/>
                      <a:pt x="6103" y="6849"/>
                      <a:pt x="5937" y="6663"/>
                    </a:cubicBezTo>
                    <a:lnTo>
                      <a:pt x="4541" y="5171"/>
                    </a:lnTo>
                    <a:lnTo>
                      <a:pt x="3145" y="7546"/>
                    </a:lnTo>
                    <a:cubicBezTo>
                      <a:pt x="2972" y="7848"/>
                      <a:pt x="2631" y="8034"/>
                      <a:pt x="2285" y="8034"/>
                    </a:cubicBezTo>
                    <a:cubicBezTo>
                      <a:pt x="2245" y="8034"/>
                      <a:pt x="2206" y="8032"/>
                      <a:pt x="2167" y="8027"/>
                    </a:cubicBezTo>
                    <a:cubicBezTo>
                      <a:pt x="1798" y="7995"/>
                      <a:pt x="1477" y="7754"/>
                      <a:pt x="1364" y="7401"/>
                    </a:cubicBezTo>
                    <a:cubicBezTo>
                      <a:pt x="1236" y="7080"/>
                      <a:pt x="1316" y="6711"/>
                      <a:pt x="1557" y="6455"/>
                    </a:cubicBezTo>
                    <a:lnTo>
                      <a:pt x="3386" y="4353"/>
                    </a:lnTo>
                    <a:lnTo>
                      <a:pt x="1364" y="3647"/>
                    </a:lnTo>
                    <a:cubicBezTo>
                      <a:pt x="995" y="3519"/>
                      <a:pt x="723" y="3198"/>
                      <a:pt x="675" y="2813"/>
                    </a:cubicBezTo>
                    <a:cubicBezTo>
                      <a:pt x="626" y="2444"/>
                      <a:pt x="787" y="2091"/>
                      <a:pt x="1076" y="1882"/>
                    </a:cubicBezTo>
                    <a:lnTo>
                      <a:pt x="1140" y="1850"/>
                    </a:lnTo>
                    <a:cubicBezTo>
                      <a:pt x="1268" y="1770"/>
                      <a:pt x="1429" y="1722"/>
                      <a:pt x="1589" y="1722"/>
                    </a:cubicBezTo>
                    <a:cubicBezTo>
                      <a:pt x="1798" y="1722"/>
                      <a:pt x="2006" y="1802"/>
                      <a:pt x="2183" y="1931"/>
                    </a:cubicBezTo>
                    <a:lnTo>
                      <a:pt x="4236" y="3455"/>
                    </a:lnTo>
                    <a:lnTo>
                      <a:pt x="4734" y="1369"/>
                    </a:lnTo>
                    <a:cubicBezTo>
                      <a:pt x="4830" y="1000"/>
                      <a:pt x="5119" y="711"/>
                      <a:pt x="5504" y="631"/>
                    </a:cubicBezTo>
                    <a:cubicBezTo>
                      <a:pt x="5582" y="610"/>
                      <a:pt x="5661" y="599"/>
                      <a:pt x="5739" y="599"/>
                    </a:cubicBezTo>
                    <a:close/>
                    <a:moveTo>
                      <a:pt x="5715" y="0"/>
                    </a:moveTo>
                    <a:cubicBezTo>
                      <a:pt x="5602" y="0"/>
                      <a:pt x="5488" y="12"/>
                      <a:pt x="5375" y="37"/>
                    </a:cubicBezTo>
                    <a:cubicBezTo>
                      <a:pt x="4782" y="166"/>
                      <a:pt x="4300" y="631"/>
                      <a:pt x="4156" y="1241"/>
                    </a:cubicBezTo>
                    <a:lnTo>
                      <a:pt x="3867" y="2428"/>
                    </a:lnTo>
                    <a:lnTo>
                      <a:pt x="2536" y="1449"/>
                    </a:lnTo>
                    <a:cubicBezTo>
                      <a:pt x="2259" y="1235"/>
                      <a:pt x="1927" y="1125"/>
                      <a:pt x="1596" y="1125"/>
                    </a:cubicBezTo>
                    <a:cubicBezTo>
                      <a:pt x="1333" y="1125"/>
                      <a:pt x="1070" y="1195"/>
                      <a:pt x="835" y="1337"/>
                    </a:cubicBezTo>
                    <a:lnTo>
                      <a:pt x="739" y="1401"/>
                    </a:lnTo>
                    <a:cubicBezTo>
                      <a:pt x="257" y="1738"/>
                      <a:pt x="1" y="2316"/>
                      <a:pt x="97" y="2893"/>
                    </a:cubicBezTo>
                    <a:cubicBezTo>
                      <a:pt x="177" y="3503"/>
                      <a:pt x="594" y="4016"/>
                      <a:pt x="1172" y="4225"/>
                    </a:cubicBezTo>
                    <a:lnTo>
                      <a:pt x="2359" y="4626"/>
                    </a:lnTo>
                    <a:lnTo>
                      <a:pt x="1124" y="6070"/>
                    </a:lnTo>
                    <a:cubicBezTo>
                      <a:pt x="883" y="6310"/>
                      <a:pt x="755" y="6631"/>
                      <a:pt x="723" y="6968"/>
                    </a:cubicBezTo>
                    <a:cubicBezTo>
                      <a:pt x="707" y="7177"/>
                      <a:pt x="723" y="7401"/>
                      <a:pt x="803" y="7610"/>
                    </a:cubicBezTo>
                    <a:cubicBezTo>
                      <a:pt x="995" y="8171"/>
                      <a:pt x="1525" y="8572"/>
                      <a:pt x="2118" y="8637"/>
                    </a:cubicBezTo>
                    <a:lnTo>
                      <a:pt x="2279" y="8637"/>
                    </a:lnTo>
                    <a:cubicBezTo>
                      <a:pt x="2856" y="8637"/>
                      <a:pt x="3386" y="8332"/>
                      <a:pt x="3675" y="7834"/>
                    </a:cubicBezTo>
                    <a:lnTo>
                      <a:pt x="4653" y="6166"/>
                    </a:lnTo>
                    <a:lnTo>
                      <a:pt x="5520" y="7080"/>
                    </a:lnTo>
                    <a:cubicBezTo>
                      <a:pt x="5796" y="7386"/>
                      <a:pt x="6181" y="7544"/>
                      <a:pt x="6572" y="7544"/>
                    </a:cubicBezTo>
                    <a:cubicBezTo>
                      <a:pt x="6839" y="7544"/>
                      <a:pt x="7108" y="7471"/>
                      <a:pt x="7349" y="7321"/>
                    </a:cubicBezTo>
                    <a:lnTo>
                      <a:pt x="7429" y="7257"/>
                    </a:lnTo>
                    <a:cubicBezTo>
                      <a:pt x="7846" y="6952"/>
                      <a:pt x="8087" y="6471"/>
                      <a:pt x="8071" y="5957"/>
                    </a:cubicBezTo>
                    <a:cubicBezTo>
                      <a:pt x="8071" y="5428"/>
                      <a:pt x="7814" y="4931"/>
                      <a:pt x="7381" y="4626"/>
                    </a:cubicBezTo>
                    <a:lnTo>
                      <a:pt x="5969" y="3615"/>
                    </a:lnTo>
                    <a:lnTo>
                      <a:pt x="6948" y="2316"/>
                    </a:lnTo>
                    <a:cubicBezTo>
                      <a:pt x="7317" y="1834"/>
                      <a:pt x="7349" y="1176"/>
                      <a:pt x="6996" y="663"/>
                    </a:cubicBezTo>
                    <a:lnTo>
                      <a:pt x="6932" y="583"/>
                    </a:lnTo>
                    <a:cubicBezTo>
                      <a:pt x="6634" y="208"/>
                      <a:pt x="6181" y="0"/>
                      <a:pt x="571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45"/>
              <p:cNvSpPr/>
              <p:nvPr/>
            </p:nvSpPr>
            <p:spPr>
              <a:xfrm>
                <a:off x="3765675" y="496075"/>
                <a:ext cx="169675" cy="90675"/>
              </a:xfrm>
              <a:custGeom>
                <a:rect b="b" l="l" r="r" t="t"/>
                <a:pathLst>
                  <a:path extrusionOk="0" h="3627" w="6787">
                    <a:moveTo>
                      <a:pt x="5523" y="1"/>
                    </a:moveTo>
                    <a:cubicBezTo>
                      <a:pt x="4960" y="1"/>
                      <a:pt x="4399" y="374"/>
                      <a:pt x="4252" y="1012"/>
                    </a:cubicBezTo>
                    <a:lnTo>
                      <a:pt x="3851" y="2632"/>
                    </a:lnTo>
                    <a:lnTo>
                      <a:pt x="2150" y="1381"/>
                    </a:lnTo>
                    <a:cubicBezTo>
                      <a:pt x="1926" y="1210"/>
                      <a:pt x="1662" y="1125"/>
                      <a:pt x="1397" y="1125"/>
                    </a:cubicBezTo>
                    <a:cubicBezTo>
                      <a:pt x="1187" y="1125"/>
                      <a:pt x="977" y="1178"/>
                      <a:pt x="786" y="1284"/>
                    </a:cubicBezTo>
                    <a:lnTo>
                      <a:pt x="706" y="1333"/>
                    </a:lnTo>
                    <a:cubicBezTo>
                      <a:pt x="145" y="1750"/>
                      <a:pt x="0" y="2536"/>
                      <a:pt x="401" y="3113"/>
                    </a:cubicBezTo>
                    <a:cubicBezTo>
                      <a:pt x="465" y="2792"/>
                      <a:pt x="642" y="2520"/>
                      <a:pt x="899" y="2327"/>
                    </a:cubicBezTo>
                    <a:lnTo>
                      <a:pt x="979" y="2279"/>
                    </a:lnTo>
                    <a:cubicBezTo>
                      <a:pt x="1170" y="2173"/>
                      <a:pt x="1383" y="2120"/>
                      <a:pt x="1594" y="2120"/>
                    </a:cubicBezTo>
                    <a:cubicBezTo>
                      <a:pt x="1862" y="2120"/>
                      <a:pt x="2127" y="2205"/>
                      <a:pt x="2343" y="2375"/>
                    </a:cubicBezTo>
                    <a:lnTo>
                      <a:pt x="4043" y="3627"/>
                    </a:lnTo>
                    <a:lnTo>
                      <a:pt x="4444" y="2006"/>
                    </a:lnTo>
                    <a:cubicBezTo>
                      <a:pt x="4593" y="1374"/>
                      <a:pt x="5161" y="1003"/>
                      <a:pt x="5730" y="1003"/>
                    </a:cubicBezTo>
                    <a:cubicBezTo>
                      <a:pt x="6084" y="1003"/>
                      <a:pt x="6438" y="1147"/>
                      <a:pt x="6690" y="1461"/>
                    </a:cubicBezTo>
                    <a:cubicBezTo>
                      <a:pt x="6787" y="1156"/>
                      <a:pt x="6738" y="819"/>
                      <a:pt x="6546" y="546"/>
                    </a:cubicBezTo>
                    <a:cubicBezTo>
                      <a:pt x="6530" y="514"/>
                      <a:pt x="6514" y="498"/>
                      <a:pt x="6498" y="482"/>
                    </a:cubicBezTo>
                    <a:cubicBezTo>
                      <a:pt x="6242" y="152"/>
                      <a:pt x="5882" y="1"/>
                      <a:pt x="5523" y="1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45"/>
              <p:cNvSpPr/>
              <p:nvPr/>
            </p:nvSpPr>
            <p:spPr>
              <a:xfrm>
                <a:off x="3784925" y="607600"/>
                <a:ext cx="173300" cy="89500"/>
              </a:xfrm>
              <a:custGeom>
                <a:rect b="b" l="l" r="r" t="t"/>
                <a:pathLst>
                  <a:path extrusionOk="0" h="3580" w="6932">
                    <a:moveTo>
                      <a:pt x="3450" y="0"/>
                    </a:moveTo>
                    <a:lnTo>
                      <a:pt x="2262" y="2005"/>
                    </a:lnTo>
                    <a:cubicBezTo>
                      <a:pt x="2010" y="2429"/>
                      <a:pt x="1576" y="2641"/>
                      <a:pt x="1143" y="2641"/>
                    </a:cubicBezTo>
                    <a:cubicBezTo>
                      <a:pt x="722" y="2641"/>
                      <a:pt x="301" y="2441"/>
                      <a:pt x="48" y="2038"/>
                    </a:cubicBezTo>
                    <a:cubicBezTo>
                      <a:pt x="32" y="2054"/>
                      <a:pt x="32" y="2054"/>
                      <a:pt x="48" y="2054"/>
                    </a:cubicBezTo>
                    <a:cubicBezTo>
                      <a:pt x="32" y="2118"/>
                      <a:pt x="16" y="2166"/>
                      <a:pt x="16" y="2230"/>
                    </a:cubicBezTo>
                    <a:cubicBezTo>
                      <a:pt x="0" y="2407"/>
                      <a:pt x="16" y="2583"/>
                      <a:pt x="81" y="2759"/>
                    </a:cubicBezTo>
                    <a:cubicBezTo>
                      <a:pt x="269" y="3300"/>
                      <a:pt x="766" y="3579"/>
                      <a:pt x="1270" y="3579"/>
                    </a:cubicBezTo>
                    <a:cubicBezTo>
                      <a:pt x="1709" y="3579"/>
                      <a:pt x="2153" y="3369"/>
                      <a:pt x="2407" y="2936"/>
                    </a:cubicBezTo>
                    <a:lnTo>
                      <a:pt x="3594" y="931"/>
                    </a:lnTo>
                    <a:lnTo>
                      <a:pt x="4733" y="2134"/>
                    </a:lnTo>
                    <a:cubicBezTo>
                      <a:pt x="4954" y="2374"/>
                      <a:pt x="5261" y="2499"/>
                      <a:pt x="5571" y="2499"/>
                    </a:cubicBezTo>
                    <a:cubicBezTo>
                      <a:pt x="5780" y="2499"/>
                      <a:pt x="5990" y="2442"/>
                      <a:pt x="6177" y="2326"/>
                    </a:cubicBezTo>
                    <a:lnTo>
                      <a:pt x="6257" y="2278"/>
                    </a:lnTo>
                    <a:cubicBezTo>
                      <a:pt x="6787" y="1877"/>
                      <a:pt x="6931" y="1139"/>
                      <a:pt x="6610" y="578"/>
                    </a:cubicBezTo>
                    <a:lnTo>
                      <a:pt x="6610" y="578"/>
                    </a:lnTo>
                    <a:cubicBezTo>
                      <a:pt x="6546" y="882"/>
                      <a:pt x="6370" y="1155"/>
                      <a:pt x="6113" y="1348"/>
                    </a:cubicBezTo>
                    <a:lnTo>
                      <a:pt x="6033" y="1396"/>
                    </a:lnTo>
                    <a:cubicBezTo>
                      <a:pt x="5846" y="1512"/>
                      <a:pt x="5635" y="1568"/>
                      <a:pt x="5427" y="1568"/>
                    </a:cubicBezTo>
                    <a:cubicBezTo>
                      <a:pt x="5116" y="1568"/>
                      <a:pt x="4809" y="1443"/>
                      <a:pt x="4589" y="1203"/>
                    </a:cubicBezTo>
                    <a:lnTo>
                      <a:pt x="3450" y="0"/>
                    </a:ln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45"/>
              <p:cNvSpPr/>
              <p:nvPr/>
            </p:nvSpPr>
            <p:spPr>
              <a:xfrm>
                <a:off x="3889600" y="506225"/>
                <a:ext cx="31600" cy="36500"/>
              </a:xfrm>
              <a:custGeom>
                <a:rect b="b" l="l" r="r" t="t"/>
                <a:pathLst>
                  <a:path extrusionOk="0" h="1460" w="1264">
                    <a:moveTo>
                      <a:pt x="574" y="1"/>
                    </a:moveTo>
                    <a:cubicBezTo>
                      <a:pt x="423" y="1"/>
                      <a:pt x="271" y="80"/>
                      <a:pt x="145" y="269"/>
                    </a:cubicBezTo>
                    <a:cubicBezTo>
                      <a:pt x="1" y="477"/>
                      <a:pt x="402" y="590"/>
                      <a:pt x="658" y="846"/>
                    </a:cubicBezTo>
                    <a:cubicBezTo>
                      <a:pt x="819" y="1007"/>
                      <a:pt x="931" y="1215"/>
                      <a:pt x="979" y="1440"/>
                    </a:cubicBezTo>
                    <a:cubicBezTo>
                      <a:pt x="979" y="1453"/>
                      <a:pt x="990" y="1459"/>
                      <a:pt x="1007" y="1459"/>
                    </a:cubicBezTo>
                    <a:cubicBezTo>
                      <a:pt x="1050" y="1459"/>
                      <a:pt x="1133" y="1418"/>
                      <a:pt x="1156" y="1360"/>
                    </a:cubicBezTo>
                    <a:cubicBezTo>
                      <a:pt x="1220" y="1199"/>
                      <a:pt x="1252" y="1055"/>
                      <a:pt x="1252" y="894"/>
                    </a:cubicBezTo>
                    <a:cubicBezTo>
                      <a:pt x="1263" y="424"/>
                      <a:pt x="923" y="1"/>
                      <a:pt x="574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45"/>
              <p:cNvSpPr/>
              <p:nvPr/>
            </p:nvSpPr>
            <p:spPr>
              <a:xfrm>
                <a:off x="3880775" y="528025"/>
                <a:ext cx="23300" cy="27125"/>
              </a:xfrm>
              <a:custGeom>
                <a:rect b="b" l="l" r="r" t="t"/>
                <a:pathLst>
                  <a:path extrusionOk="0" h="1085" w="932">
                    <a:moveTo>
                      <a:pt x="413" y="0"/>
                    </a:moveTo>
                    <a:cubicBezTo>
                      <a:pt x="301" y="0"/>
                      <a:pt x="189" y="59"/>
                      <a:pt x="97" y="199"/>
                    </a:cubicBezTo>
                    <a:cubicBezTo>
                      <a:pt x="1" y="343"/>
                      <a:pt x="289" y="440"/>
                      <a:pt x="482" y="632"/>
                    </a:cubicBezTo>
                    <a:cubicBezTo>
                      <a:pt x="594" y="744"/>
                      <a:pt x="675" y="905"/>
                      <a:pt x="707" y="1065"/>
                    </a:cubicBezTo>
                    <a:cubicBezTo>
                      <a:pt x="707" y="1079"/>
                      <a:pt x="716" y="1085"/>
                      <a:pt x="729" y="1085"/>
                    </a:cubicBezTo>
                    <a:cubicBezTo>
                      <a:pt x="764" y="1085"/>
                      <a:pt x="828" y="1047"/>
                      <a:pt x="851" y="1001"/>
                    </a:cubicBezTo>
                    <a:cubicBezTo>
                      <a:pt x="899" y="889"/>
                      <a:pt x="915" y="777"/>
                      <a:pt x="931" y="664"/>
                    </a:cubicBezTo>
                    <a:cubicBezTo>
                      <a:pt x="931" y="317"/>
                      <a:pt x="673" y="0"/>
                      <a:pt x="413" y="0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34" name="Google Shape;1134;p45"/>
          <p:cNvGrpSpPr/>
          <p:nvPr/>
        </p:nvGrpSpPr>
        <p:grpSpPr>
          <a:xfrm>
            <a:off x="1821300" y="979273"/>
            <a:ext cx="1230950" cy="1811200"/>
            <a:chOff x="1821300" y="979273"/>
            <a:chExt cx="1230950" cy="1811200"/>
          </a:xfrm>
        </p:grpSpPr>
        <p:sp>
          <p:nvSpPr>
            <p:cNvPr id="1135" name="Google Shape;1135;p45"/>
            <p:cNvSpPr/>
            <p:nvPr/>
          </p:nvSpPr>
          <p:spPr>
            <a:xfrm>
              <a:off x="1973075" y="2627873"/>
              <a:ext cx="897300" cy="162600"/>
            </a:xfrm>
            <a:prstGeom prst="ellipse">
              <a:avLst/>
            </a:prstGeom>
            <a:solidFill>
              <a:srgbClr val="7BC5E7">
                <a:alpha val="376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6" name="Google Shape;1136;p45"/>
            <p:cNvGrpSpPr/>
            <p:nvPr/>
          </p:nvGrpSpPr>
          <p:grpSpPr>
            <a:xfrm>
              <a:off x="1821300" y="979273"/>
              <a:ext cx="1230950" cy="1780850"/>
              <a:chOff x="610725" y="494075"/>
              <a:chExt cx="1230950" cy="1780850"/>
            </a:xfrm>
          </p:grpSpPr>
          <p:sp>
            <p:nvSpPr>
              <p:cNvPr id="1137" name="Google Shape;1137;p45"/>
              <p:cNvSpPr/>
              <p:nvPr/>
            </p:nvSpPr>
            <p:spPr>
              <a:xfrm>
                <a:off x="1060350" y="620425"/>
                <a:ext cx="162050" cy="410725"/>
              </a:xfrm>
              <a:custGeom>
                <a:rect b="b" l="l" r="r" t="t"/>
                <a:pathLst>
                  <a:path extrusionOk="0" h="16429" w="6482">
                    <a:moveTo>
                      <a:pt x="337" y="0"/>
                    </a:moveTo>
                    <a:lnTo>
                      <a:pt x="0" y="482"/>
                    </a:lnTo>
                    <a:cubicBezTo>
                      <a:pt x="1187" y="1316"/>
                      <a:pt x="3321" y="3145"/>
                      <a:pt x="4268" y="6209"/>
                    </a:cubicBezTo>
                    <a:cubicBezTo>
                      <a:pt x="5824" y="11151"/>
                      <a:pt x="3113" y="15290"/>
                      <a:pt x="2567" y="16076"/>
                    </a:cubicBezTo>
                    <a:lnTo>
                      <a:pt x="3048" y="16429"/>
                    </a:lnTo>
                    <a:cubicBezTo>
                      <a:pt x="3642" y="15611"/>
                      <a:pt x="6482" y="11231"/>
                      <a:pt x="4845" y="6033"/>
                    </a:cubicBezTo>
                    <a:cubicBezTo>
                      <a:pt x="3834" y="2808"/>
                      <a:pt x="1588" y="851"/>
                      <a:pt x="3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45"/>
              <p:cNvSpPr/>
              <p:nvPr/>
            </p:nvSpPr>
            <p:spPr>
              <a:xfrm>
                <a:off x="1268100" y="1961250"/>
                <a:ext cx="363000" cy="293400"/>
              </a:xfrm>
              <a:custGeom>
                <a:rect b="b" l="l" r="r" t="t"/>
                <a:pathLst>
                  <a:path extrusionOk="0" h="11736" w="14520">
                    <a:moveTo>
                      <a:pt x="10892" y="1"/>
                    </a:moveTo>
                    <a:cubicBezTo>
                      <a:pt x="7058" y="1"/>
                      <a:pt x="0" y="1611"/>
                      <a:pt x="225" y="2985"/>
                    </a:cubicBezTo>
                    <a:cubicBezTo>
                      <a:pt x="466" y="4461"/>
                      <a:pt x="1140" y="8937"/>
                      <a:pt x="1140" y="8937"/>
                    </a:cubicBezTo>
                    <a:cubicBezTo>
                      <a:pt x="1425" y="10577"/>
                      <a:pt x="2852" y="11736"/>
                      <a:pt x="4461" y="11736"/>
                    </a:cubicBezTo>
                    <a:cubicBezTo>
                      <a:pt x="4662" y="11736"/>
                      <a:pt x="4866" y="11717"/>
                      <a:pt x="5070" y="11680"/>
                    </a:cubicBezTo>
                    <a:lnTo>
                      <a:pt x="11440" y="10557"/>
                    </a:lnTo>
                    <a:cubicBezTo>
                      <a:pt x="13285" y="10236"/>
                      <a:pt x="14520" y="8487"/>
                      <a:pt x="14199" y="6642"/>
                    </a:cubicBezTo>
                    <a:cubicBezTo>
                      <a:pt x="14199" y="6642"/>
                      <a:pt x="13525" y="2182"/>
                      <a:pt x="13285" y="690"/>
                    </a:cubicBezTo>
                    <a:cubicBezTo>
                      <a:pt x="13205" y="203"/>
                      <a:pt x="12251" y="1"/>
                      <a:pt x="10892" y="1"/>
                    </a:cubicBezTo>
                    <a:close/>
                  </a:path>
                </a:pathLst>
              </a:custGeom>
              <a:solidFill>
                <a:srgbClr val="7BC5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45"/>
              <p:cNvSpPr/>
              <p:nvPr/>
            </p:nvSpPr>
            <p:spPr>
              <a:xfrm>
                <a:off x="1259275" y="1953375"/>
                <a:ext cx="379850" cy="308725"/>
              </a:xfrm>
              <a:custGeom>
                <a:rect b="b" l="l" r="r" t="t"/>
                <a:pathLst>
                  <a:path extrusionOk="0" h="12349" w="15194">
                    <a:moveTo>
                      <a:pt x="11227" y="615"/>
                    </a:moveTo>
                    <a:cubicBezTo>
                      <a:pt x="12632" y="615"/>
                      <a:pt x="13295" y="834"/>
                      <a:pt x="13333" y="1054"/>
                    </a:cubicBezTo>
                    <a:cubicBezTo>
                      <a:pt x="13573" y="2513"/>
                      <a:pt x="14247" y="6941"/>
                      <a:pt x="14247" y="7006"/>
                    </a:cubicBezTo>
                    <a:cubicBezTo>
                      <a:pt x="14552" y="8674"/>
                      <a:pt x="13429" y="10278"/>
                      <a:pt x="11744" y="10583"/>
                    </a:cubicBezTo>
                    <a:lnTo>
                      <a:pt x="5375" y="11706"/>
                    </a:lnTo>
                    <a:cubicBezTo>
                      <a:pt x="5197" y="11737"/>
                      <a:pt x="5020" y="11752"/>
                      <a:pt x="4845" y="11752"/>
                    </a:cubicBezTo>
                    <a:cubicBezTo>
                      <a:pt x="3366" y="11752"/>
                      <a:pt x="2054" y="10696"/>
                      <a:pt x="1781" y="9204"/>
                    </a:cubicBezTo>
                    <a:cubicBezTo>
                      <a:pt x="1781" y="9155"/>
                      <a:pt x="1108" y="4711"/>
                      <a:pt x="867" y="3251"/>
                    </a:cubicBezTo>
                    <a:cubicBezTo>
                      <a:pt x="787" y="2754"/>
                      <a:pt x="3193" y="1679"/>
                      <a:pt x="7284" y="989"/>
                    </a:cubicBezTo>
                    <a:cubicBezTo>
                      <a:pt x="8968" y="716"/>
                      <a:pt x="10270" y="615"/>
                      <a:pt x="11227" y="615"/>
                    </a:cubicBezTo>
                    <a:close/>
                    <a:moveTo>
                      <a:pt x="11252" y="1"/>
                    </a:moveTo>
                    <a:cubicBezTo>
                      <a:pt x="9827" y="1"/>
                      <a:pt x="8172" y="233"/>
                      <a:pt x="7188" y="396"/>
                    </a:cubicBezTo>
                    <a:cubicBezTo>
                      <a:pt x="5985" y="604"/>
                      <a:pt x="1" y="1679"/>
                      <a:pt x="273" y="3348"/>
                    </a:cubicBezTo>
                    <a:cubicBezTo>
                      <a:pt x="514" y="4808"/>
                      <a:pt x="1204" y="9252"/>
                      <a:pt x="1204" y="9300"/>
                    </a:cubicBezTo>
                    <a:cubicBezTo>
                      <a:pt x="1509" y="11065"/>
                      <a:pt x="3033" y="12348"/>
                      <a:pt x="4830" y="12348"/>
                    </a:cubicBezTo>
                    <a:cubicBezTo>
                      <a:pt x="5038" y="12348"/>
                      <a:pt x="5263" y="12332"/>
                      <a:pt x="5488" y="12300"/>
                    </a:cubicBezTo>
                    <a:lnTo>
                      <a:pt x="11841" y="11177"/>
                    </a:lnTo>
                    <a:cubicBezTo>
                      <a:pt x="13846" y="10824"/>
                      <a:pt x="15194" y="8915"/>
                      <a:pt x="14841" y="6909"/>
                    </a:cubicBezTo>
                    <a:cubicBezTo>
                      <a:pt x="14841" y="6861"/>
                      <a:pt x="14167" y="2417"/>
                      <a:pt x="13926" y="941"/>
                    </a:cubicBezTo>
                    <a:cubicBezTo>
                      <a:pt x="13808" y="221"/>
                      <a:pt x="12639" y="1"/>
                      <a:pt x="11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45"/>
              <p:cNvSpPr/>
              <p:nvPr/>
            </p:nvSpPr>
            <p:spPr>
              <a:xfrm>
                <a:off x="818075" y="1948000"/>
                <a:ext cx="395700" cy="319225"/>
              </a:xfrm>
              <a:custGeom>
                <a:rect b="b" l="l" r="r" t="t"/>
                <a:pathLst>
                  <a:path extrusionOk="0" h="12769" w="15828">
                    <a:moveTo>
                      <a:pt x="3910" y="1"/>
                    </a:moveTo>
                    <a:cubicBezTo>
                      <a:pt x="3313" y="1"/>
                      <a:pt x="2913" y="123"/>
                      <a:pt x="2808" y="402"/>
                    </a:cubicBezTo>
                    <a:cubicBezTo>
                      <a:pt x="2279" y="1798"/>
                      <a:pt x="627" y="6017"/>
                      <a:pt x="627" y="6017"/>
                    </a:cubicBezTo>
                    <a:cubicBezTo>
                      <a:pt x="1" y="7782"/>
                      <a:pt x="899" y="9723"/>
                      <a:pt x="2680" y="10365"/>
                    </a:cubicBezTo>
                    <a:lnTo>
                      <a:pt x="8761" y="12563"/>
                    </a:lnTo>
                    <a:cubicBezTo>
                      <a:pt x="9140" y="12702"/>
                      <a:pt x="9529" y="12768"/>
                      <a:pt x="9912" y="12768"/>
                    </a:cubicBezTo>
                    <a:cubicBezTo>
                      <a:pt x="11292" y="12768"/>
                      <a:pt x="12593" y="11911"/>
                      <a:pt x="13108" y="10542"/>
                    </a:cubicBezTo>
                    <a:cubicBezTo>
                      <a:pt x="13108" y="10542"/>
                      <a:pt x="14745" y="6322"/>
                      <a:pt x="15274" y="4926"/>
                    </a:cubicBezTo>
                    <a:cubicBezTo>
                      <a:pt x="15828" y="3441"/>
                      <a:pt x="7085" y="1"/>
                      <a:pt x="3910" y="1"/>
                    </a:cubicBezTo>
                    <a:close/>
                  </a:path>
                </a:pathLst>
              </a:custGeom>
              <a:solidFill>
                <a:srgbClr val="7BC5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45"/>
              <p:cNvSpPr/>
              <p:nvPr/>
            </p:nvSpPr>
            <p:spPr>
              <a:xfrm>
                <a:off x="809650" y="1940675"/>
                <a:ext cx="399925" cy="334250"/>
              </a:xfrm>
              <a:custGeom>
                <a:rect b="b" l="l" r="r" t="t"/>
                <a:pathLst>
                  <a:path extrusionOk="0" h="13370" w="15997">
                    <a:moveTo>
                      <a:pt x="4134" y="593"/>
                    </a:moveTo>
                    <a:cubicBezTo>
                      <a:pt x="4174" y="593"/>
                      <a:pt x="4214" y="595"/>
                      <a:pt x="4252" y="599"/>
                    </a:cubicBezTo>
                    <a:cubicBezTo>
                      <a:pt x="6932" y="599"/>
                      <a:pt x="13862" y="3182"/>
                      <a:pt x="15162" y="4770"/>
                    </a:cubicBezTo>
                    <a:cubicBezTo>
                      <a:pt x="15290" y="4915"/>
                      <a:pt x="15355" y="5043"/>
                      <a:pt x="15322" y="5107"/>
                    </a:cubicBezTo>
                    <a:cubicBezTo>
                      <a:pt x="14793" y="6503"/>
                      <a:pt x="13173" y="10674"/>
                      <a:pt x="13157" y="10722"/>
                    </a:cubicBezTo>
                    <a:cubicBezTo>
                      <a:pt x="12693" y="11975"/>
                      <a:pt x="11515" y="12759"/>
                      <a:pt x="10257" y="12759"/>
                    </a:cubicBezTo>
                    <a:cubicBezTo>
                      <a:pt x="9904" y="12759"/>
                      <a:pt x="9545" y="12697"/>
                      <a:pt x="9194" y="12567"/>
                    </a:cubicBezTo>
                    <a:lnTo>
                      <a:pt x="3097" y="10369"/>
                    </a:lnTo>
                    <a:cubicBezTo>
                      <a:pt x="1493" y="9776"/>
                      <a:pt x="675" y="8011"/>
                      <a:pt x="1252" y="6407"/>
                    </a:cubicBezTo>
                    <a:cubicBezTo>
                      <a:pt x="1268" y="6375"/>
                      <a:pt x="2905" y="2187"/>
                      <a:pt x="3418" y="791"/>
                    </a:cubicBezTo>
                    <a:cubicBezTo>
                      <a:pt x="3450" y="727"/>
                      <a:pt x="3595" y="663"/>
                      <a:pt x="3803" y="631"/>
                    </a:cubicBezTo>
                    <a:cubicBezTo>
                      <a:pt x="3909" y="608"/>
                      <a:pt x="4023" y="593"/>
                      <a:pt x="4134" y="593"/>
                    </a:cubicBezTo>
                    <a:close/>
                    <a:moveTo>
                      <a:pt x="4223" y="0"/>
                    </a:moveTo>
                    <a:cubicBezTo>
                      <a:pt x="4031" y="0"/>
                      <a:pt x="3858" y="12"/>
                      <a:pt x="3707" y="37"/>
                    </a:cubicBezTo>
                    <a:cubicBezTo>
                      <a:pt x="3274" y="118"/>
                      <a:pt x="2969" y="294"/>
                      <a:pt x="2873" y="583"/>
                    </a:cubicBezTo>
                    <a:cubicBezTo>
                      <a:pt x="2343" y="1979"/>
                      <a:pt x="707" y="6150"/>
                      <a:pt x="691" y="6214"/>
                    </a:cubicBezTo>
                    <a:cubicBezTo>
                      <a:pt x="1" y="8123"/>
                      <a:pt x="980" y="10241"/>
                      <a:pt x="2905" y="10947"/>
                    </a:cubicBezTo>
                    <a:lnTo>
                      <a:pt x="8985" y="13145"/>
                    </a:lnTo>
                    <a:cubicBezTo>
                      <a:pt x="9386" y="13289"/>
                      <a:pt x="9803" y="13369"/>
                      <a:pt x="10237" y="13369"/>
                    </a:cubicBezTo>
                    <a:cubicBezTo>
                      <a:pt x="11793" y="13369"/>
                      <a:pt x="13189" y="12407"/>
                      <a:pt x="13718" y="10947"/>
                    </a:cubicBezTo>
                    <a:cubicBezTo>
                      <a:pt x="13734" y="10915"/>
                      <a:pt x="15371" y="6727"/>
                      <a:pt x="15884" y="5332"/>
                    </a:cubicBezTo>
                    <a:cubicBezTo>
                      <a:pt x="15996" y="5043"/>
                      <a:pt x="15916" y="4722"/>
                      <a:pt x="15643" y="4385"/>
                    </a:cubicBezTo>
                    <a:cubicBezTo>
                      <a:pt x="14230" y="2686"/>
                      <a:pt x="7094" y="0"/>
                      <a:pt x="42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45"/>
              <p:cNvSpPr/>
              <p:nvPr/>
            </p:nvSpPr>
            <p:spPr>
              <a:xfrm>
                <a:off x="664075" y="995025"/>
                <a:ext cx="1144325" cy="1144325"/>
              </a:xfrm>
              <a:custGeom>
                <a:rect b="b" l="l" r="r" t="t"/>
                <a:pathLst>
                  <a:path extrusionOk="0" h="45773" w="45773">
                    <a:moveTo>
                      <a:pt x="22878" y="1"/>
                    </a:moveTo>
                    <a:cubicBezTo>
                      <a:pt x="10236" y="1"/>
                      <a:pt x="0" y="10253"/>
                      <a:pt x="0" y="22879"/>
                    </a:cubicBezTo>
                    <a:cubicBezTo>
                      <a:pt x="0" y="35521"/>
                      <a:pt x="10236" y="45773"/>
                      <a:pt x="22878" y="45773"/>
                    </a:cubicBezTo>
                    <a:cubicBezTo>
                      <a:pt x="35520" y="45773"/>
                      <a:pt x="45772" y="35521"/>
                      <a:pt x="45772" y="22879"/>
                    </a:cubicBezTo>
                    <a:cubicBezTo>
                      <a:pt x="45772" y="10253"/>
                      <a:pt x="35520" y="1"/>
                      <a:pt x="22878" y="1"/>
                    </a:cubicBezTo>
                    <a:close/>
                  </a:path>
                </a:pathLst>
              </a:custGeom>
              <a:solidFill>
                <a:srgbClr val="7BC5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45"/>
              <p:cNvSpPr/>
              <p:nvPr/>
            </p:nvSpPr>
            <p:spPr>
              <a:xfrm>
                <a:off x="610725" y="987350"/>
                <a:ext cx="1205275" cy="1159625"/>
              </a:xfrm>
              <a:custGeom>
                <a:rect b="b" l="l" r="r" t="t"/>
                <a:pathLst>
                  <a:path extrusionOk="0" h="46385" w="48211">
                    <a:moveTo>
                      <a:pt x="25012" y="613"/>
                    </a:moveTo>
                    <a:cubicBezTo>
                      <a:pt x="37494" y="613"/>
                      <a:pt x="47585" y="10720"/>
                      <a:pt x="47601" y="23202"/>
                    </a:cubicBezTo>
                    <a:cubicBezTo>
                      <a:pt x="47601" y="32331"/>
                      <a:pt x="42098" y="40561"/>
                      <a:pt x="33660" y="44058"/>
                    </a:cubicBezTo>
                    <a:cubicBezTo>
                      <a:pt x="30863" y="45217"/>
                      <a:pt x="27927" y="45781"/>
                      <a:pt x="25016" y="45781"/>
                    </a:cubicBezTo>
                    <a:cubicBezTo>
                      <a:pt x="19143" y="45781"/>
                      <a:pt x="13372" y="43488"/>
                      <a:pt x="9049" y="39165"/>
                    </a:cubicBezTo>
                    <a:cubicBezTo>
                      <a:pt x="2583" y="32700"/>
                      <a:pt x="658" y="22993"/>
                      <a:pt x="4156" y="14554"/>
                    </a:cubicBezTo>
                    <a:cubicBezTo>
                      <a:pt x="7637" y="6116"/>
                      <a:pt x="15883" y="613"/>
                      <a:pt x="25012" y="613"/>
                    </a:cubicBezTo>
                    <a:close/>
                    <a:moveTo>
                      <a:pt x="25023" y="0"/>
                    </a:moveTo>
                    <a:cubicBezTo>
                      <a:pt x="18987" y="0"/>
                      <a:pt x="13058" y="2358"/>
                      <a:pt x="8616" y="6789"/>
                    </a:cubicBezTo>
                    <a:cubicBezTo>
                      <a:pt x="1990" y="13431"/>
                      <a:pt x="0" y="23410"/>
                      <a:pt x="3594" y="32074"/>
                    </a:cubicBezTo>
                    <a:cubicBezTo>
                      <a:pt x="7188" y="40737"/>
                      <a:pt x="15643" y="46385"/>
                      <a:pt x="25012" y="46385"/>
                    </a:cubicBezTo>
                    <a:cubicBezTo>
                      <a:pt x="37815" y="46369"/>
                      <a:pt x="48195" y="35988"/>
                      <a:pt x="48211" y="23202"/>
                    </a:cubicBezTo>
                    <a:cubicBezTo>
                      <a:pt x="48211" y="13816"/>
                      <a:pt x="42564" y="5362"/>
                      <a:pt x="33900" y="1768"/>
                    </a:cubicBezTo>
                    <a:cubicBezTo>
                      <a:pt x="31026" y="578"/>
                      <a:pt x="28011" y="0"/>
                      <a:pt x="250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45"/>
              <p:cNvSpPr/>
              <p:nvPr/>
            </p:nvSpPr>
            <p:spPr>
              <a:xfrm>
                <a:off x="927575" y="501550"/>
                <a:ext cx="173700" cy="154525"/>
              </a:xfrm>
              <a:custGeom>
                <a:rect b="b" l="l" r="r" t="t"/>
                <a:pathLst>
                  <a:path extrusionOk="0" h="6181" w="6948">
                    <a:moveTo>
                      <a:pt x="4524" y="0"/>
                    </a:moveTo>
                    <a:cubicBezTo>
                      <a:pt x="4366" y="0"/>
                      <a:pt x="4205" y="32"/>
                      <a:pt x="4060" y="119"/>
                    </a:cubicBezTo>
                    <a:cubicBezTo>
                      <a:pt x="3145" y="664"/>
                      <a:pt x="3514" y="3183"/>
                      <a:pt x="3514" y="3183"/>
                    </a:cubicBezTo>
                    <a:cubicBezTo>
                      <a:pt x="3514" y="3183"/>
                      <a:pt x="2752" y="3025"/>
                      <a:pt x="2005" y="3025"/>
                    </a:cubicBezTo>
                    <a:cubicBezTo>
                      <a:pt x="1586" y="3025"/>
                      <a:pt x="1171" y="3075"/>
                      <a:pt x="899" y="3231"/>
                    </a:cubicBezTo>
                    <a:cubicBezTo>
                      <a:pt x="289" y="3584"/>
                      <a:pt x="1" y="4611"/>
                      <a:pt x="273" y="5285"/>
                    </a:cubicBezTo>
                    <a:cubicBezTo>
                      <a:pt x="552" y="5989"/>
                      <a:pt x="1887" y="6180"/>
                      <a:pt x="3254" y="6180"/>
                    </a:cubicBezTo>
                    <a:cubicBezTo>
                      <a:pt x="4877" y="6180"/>
                      <a:pt x="6546" y="5911"/>
                      <a:pt x="6546" y="5911"/>
                    </a:cubicBezTo>
                    <a:cubicBezTo>
                      <a:pt x="6546" y="5911"/>
                      <a:pt x="6948" y="985"/>
                      <a:pt x="5343" y="215"/>
                    </a:cubicBezTo>
                    <a:cubicBezTo>
                      <a:pt x="5242" y="170"/>
                      <a:pt x="4891" y="0"/>
                      <a:pt x="4524" y="0"/>
                    </a:cubicBezTo>
                    <a:close/>
                  </a:path>
                </a:pathLst>
              </a:custGeom>
              <a:solidFill>
                <a:srgbClr val="7BC5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45"/>
              <p:cNvSpPr/>
              <p:nvPr/>
            </p:nvSpPr>
            <p:spPr>
              <a:xfrm>
                <a:off x="918350" y="494075"/>
                <a:ext cx="188950" cy="169700"/>
              </a:xfrm>
              <a:custGeom>
                <a:rect b="b" l="l" r="r" t="t"/>
                <a:pathLst>
                  <a:path extrusionOk="0" h="6788" w="7558">
                    <a:moveTo>
                      <a:pt x="4871" y="603"/>
                    </a:moveTo>
                    <a:cubicBezTo>
                      <a:pt x="5066" y="603"/>
                      <a:pt x="5308" y="667"/>
                      <a:pt x="5568" y="787"/>
                    </a:cubicBezTo>
                    <a:cubicBezTo>
                      <a:pt x="6546" y="1252"/>
                      <a:pt x="6739" y="4108"/>
                      <a:pt x="6611" y="5953"/>
                    </a:cubicBezTo>
                    <a:cubicBezTo>
                      <a:pt x="5692" y="6085"/>
                      <a:pt x="4620" y="6176"/>
                      <a:pt x="3654" y="6176"/>
                    </a:cubicBezTo>
                    <a:cubicBezTo>
                      <a:pt x="2274" y="6176"/>
                      <a:pt x="1107" y="5990"/>
                      <a:pt x="899" y="5472"/>
                    </a:cubicBezTo>
                    <a:cubicBezTo>
                      <a:pt x="691" y="4926"/>
                      <a:pt x="947" y="4060"/>
                      <a:pt x="1413" y="3787"/>
                    </a:cubicBezTo>
                    <a:cubicBezTo>
                      <a:pt x="1666" y="3674"/>
                      <a:pt x="1944" y="3624"/>
                      <a:pt x="2225" y="3624"/>
                    </a:cubicBezTo>
                    <a:cubicBezTo>
                      <a:pt x="2264" y="3624"/>
                      <a:pt x="2304" y="3625"/>
                      <a:pt x="2343" y="3627"/>
                    </a:cubicBezTo>
                    <a:cubicBezTo>
                      <a:pt x="2840" y="3627"/>
                      <a:pt x="3338" y="3675"/>
                      <a:pt x="3819" y="3787"/>
                    </a:cubicBezTo>
                    <a:lnTo>
                      <a:pt x="4236" y="3867"/>
                    </a:lnTo>
                    <a:lnTo>
                      <a:pt x="4172" y="3450"/>
                    </a:lnTo>
                    <a:cubicBezTo>
                      <a:pt x="4028" y="2487"/>
                      <a:pt x="4076" y="979"/>
                      <a:pt x="4573" y="675"/>
                    </a:cubicBezTo>
                    <a:cubicBezTo>
                      <a:pt x="4652" y="626"/>
                      <a:pt x="4753" y="603"/>
                      <a:pt x="4871" y="603"/>
                    </a:cubicBezTo>
                    <a:close/>
                    <a:moveTo>
                      <a:pt x="4880" y="1"/>
                    </a:moveTo>
                    <a:cubicBezTo>
                      <a:pt x="4653" y="1"/>
                      <a:pt x="4448" y="54"/>
                      <a:pt x="4268" y="161"/>
                    </a:cubicBezTo>
                    <a:cubicBezTo>
                      <a:pt x="3434" y="659"/>
                      <a:pt x="3466" y="2311"/>
                      <a:pt x="3530" y="3113"/>
                    </a:cubicBezTo>
                    <a:cubicBezTo>
                      <a:pt x="3234" y="3068"/>
                      <a:pt x="2816" y="3018"/>
                      <a:pt x="2391" y="3018"/>
                    </a:cubicBezTo>
                    <a:cubicBezTo>
                      <a:pt x="1918" y="3018"/>
                      <a:pt x="1437" y="3079"/>
                      <a:pt x="1108" y="3274"/>
                    </a:cubicBezTo>
                    <a:cubicBezTo>
                      <a:pt x="386" y="3691"/>
                      <a:pt x="1" y="4830"/>
                      <a:pt x="354" y="5696"/>
                    </a:cubicBezTo>
                    <a:cubicBezTo>
                      <a:pt x="691" y="6562"/>
                      <a:pt x="2151" y="6787"/>
                      <a:pt x="3627" y="6787"/>
                    </a:cubicBezTo>
                    <a:cubicBezTo>
                      <a:pt x="4750" y="6771"/>
                      <a:pt x="5857" y="6675"/>
                      <a:pt x="6948" y="6498"/>
                    </a:cubicBezTo>
                    <a:lnTo>
                      <a:pt x="7188" y="6466"/>
                    </a:lnTo>
                    <a:lnTo>
                      <a:pt x="7204" y="6226"/>
                    </a:lnTo>
                    <a:cubicBezTo>
                      <a:pt x="7236" y="5696"/>
                      <a:pt x="7557" y="1076"/>
                      <a:pt x="5824" y="241"/>
                    </a:cubicBezTo>
                    <a:cubicBezTo>
                      <a:pt x="5479" y="82"/>
                      <a:pt x="5162" y="1"/>
                      <a:pt x="48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45"/>
              <p:cNvSpPr/>
              <p:nvPr/>
            </p:nvSpPr>
            <p:spPr>
              <a:xfrm>
                <a:off x="977325" y="1048775"/>
                <a:ext cx="283575" cy="1037250"/>
              </a:xfrm>
              <a:custGeom>
                <a:rect b="b" l="l" r="r" t="t"/>
                <a:pathLst>
                  <a:path extrusionOk="0" h="41490" w="11343">
                    <a:moveTo>
                      <a:pt x="289" y="1"/>
                    </a:moveTo>
                    <a:lnTo>
                      <a:pt x="0" y="530"/>
                    </a:lnTo>
                    <a:cubicBezTo>
                      <a:pt x="6514" y="4156"/>
                      <a:pt x="10733" y="12081"/>
                      <a:pt x="10733" y="20745"/>
                    </a:cubicBezTo>
                    <a:cubicBezTo>
                      <a:pt x="10733" y="29408"/>
                      <a:pt x="6514" y="37350"/>
                      <a:pt x="0" y="40960"/>
                    </a:cubicBezTo>
                    <a:lnTo>
                      <a:pt x="289" y="41489"/>
                    </a:lnTo>
                    <a:cubicBezTo>
                      <a:pt x="6995" y="37767"/>
                      <a:pt x="11343" y="29617"/>
                      <a:pt x="11343" y="20745"/>
                    </a:cubicBezTo>
                    <a:cubicBezTo>
                      <a:pt x="11343" y="11873"/>
                      <a:pt x="6995" y="3723"/>
                      <a:pt x="2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45"/>
              <p:cNvSpPr/>
              <p:nvPr/>
            </p:nvSpPr>
            <p:spPr>
              <a:xfrm>
                <a:off x="1230000" y="987425"/>
                <a:ext cx="393900" cy="1151125"/>
              </a:xfrm>
              <a:custGeom>
                <a:rect b="b" l="l" r="r" t="t"/>
                <a:pathLst>
                  <a:path extrusionOk="0" h="46045" w="15756">
                    <a:moveTo>
                      <a:pt x="81" y="0"/>
                    </a:moveTo>
                    <a:lnTo>
                      <a:pt x="0" y="610"/>
                    </a:lnTo>
                    <a:cubicBezTo>
                      <a:pt x="8632" y="1893"/>
                      <a:pt x="15145" y="11487"/>
                      <a:pt x="15145" y="22926"/>
                    </a:cubicBezTo>
                    <a:cubicBezTo>
                      <a:pt x="15145" y="30932"/>
                      <a:pt x="12274" y="38328"/>
                      <a:pt x="7653" y="42226"/>
                    </a:cubicBezTo>
                    <a:cubicBezTo>
                      <a:pt x="6113" y="43526"/>
                      <a:pt x="4428" y="44633"/>
                      <a:pt x="2616" y="45499"/>
                    </a:cubicBezTo>
                    <a:lnTo>
                      <a:pt x="2856" y="46045"/>
                    </a:lnTo>
                    <a:cubicBezTo>
                      <a:pt x="4717" y="45146"/>
                      <a:pt x="6466" y="44023"/>
                      <a:pt x="8038" y="42676"/>
                    </a:cubicBezTo>
                    <a:cubicBezTo>
                      <a:pt x="12803" y="38681"/>
                      <a:pt x="15755" y="31108"/>
                      <a:pt x="15755" y="22926"/>
                    </a:cubicBezTo>
                    <a:cubicBezTo>
                      <a:pt x="15755" y="11198"/>
                      <a:pt x="9017" y="1332"/>
                      <a:pt x="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45"/>
              <p:cNvSpPr/>
              <p:nvPr/>
            </p:nvSpPr>
            <p:spPr>
              <a:xfrm>
                <a:off x="650425" y="1023525"/>
                <a:ext cx="811825" cy="1098175"/>
              </a:xfrm>
              <a:custGeom>
                <a:rect b="b" l="l" r="r" t="t"/>
                <a:pathLst>
                  <a:path extrusionOk="0" h="43927" w="32473">
                    <a:moveTo>
                      <a:pt x="15996" y="0"/>
                    </a:moveTo>
                    <a:cubicBezTo>
                      <a:pt x="6354" y="3241"/>
                      <a:pt x="1" y="12434"/>
                      <a:pt x="402" y="22605"/>
                    </a:cubicBezTo>
                    <a:cubicBezTo>
                      <a:pt x="787" y="32761"/>
                      <a:pt x="7830" y="41440"/>
                      <a:pt x="17697" y="43927"/>
                    </a:cubicBezTo>
                    <a:cubicBezTo>
                      <a:pt x="22782" y="42210"/>
                      <a:pt x="27098" y="38777"/>
                      <a:pt x="29922" y="34221"/>
                    </a:cubicBezTo>
                    <a:lnTo>
                      <a:pt x="29922" y="34221"/>
                    </a:lnTo>
                    <a:lnTo>
                      <a:pt x="29023" y="34253"/>
                    </a:lnTo>
                    <a:cubicBezTo>
                      <a:pt x="23801" y="34497"/>
                      <a:pt x="20001" y="34976"/>
                      <a:pt x="17163" y="34976"/>
                    </a:cubicBezTo>
                    <a:cubicBezTo>
                      <a:pt x="12729" y="34976"/>
                      <a:pt x="10642" y="33807"/>
                      <a:pt x="9145" y="28750"/>
                    </a:cubicBezTo>
                    <a:cubicBezTo>
                      <a:pt x="7333" y="22653"/>
                      <a:pt x="12386" y="16140"/>
                      <a:pt x="29954" y="16027"/>
                    </a:cubicBezTo>
                    <a:cubicBezTo>
                      <a:pt x="30836" y="16027"/>
                      <a:pt x="31670" y="16043"/>
                      <a:pt x="32473" y="16059"/>
                    </a:cubicBezTo>
                    <a:cubicBezTo>
                      <a:pt x="30259" y="8134"/>
                      <a:pt x="23970" y="2021"/>
                      <a:pt x="15996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45"/>
              <p:cNvSpPr/>
              <p:nvPr/>
            </p:nvSpPr>
            <p:spPr>
              <a:xfrm>
                <a:off x="923575" y="500650"/>
                <a:ext cx="148025" cy="150675"/>
              </a:xfrm>
              <a:custGeom>
                <a:rect b="b" l="l" r="r" t="t"/>
                <a:pathLst>
                  <a:path extrusionOk="0" h="6027" w="5921">
                    <a:moveTo>
                      <a:pt x="4541" y="1"/>
                    </a:moveTo>
                    <a:cubicBezTo>
                      <a:pt x="4381" y="1"/>
                      <a:pt x="4219" y="34"/>
                      <a:pt x="4075" y="123"/>
                    </a:cubicBezTo>
                    <a:cubicBezTo>
                      <a:pt x="3161" y="652"/>
                      <a:pt x="3514" y="3187"/>
                      <a:pt x="3514" y="3187"/>
                    </a:cubicBezTo>
                    <a:cubicBezTo>
                      <a:pt x="3514" y="3187"/>
                      <a:pt x="2752" y="3029"/>
                      <a:pt x="2005" y="3029"/>
                    </a:cubicBezTo>
                    <a:cubicBezTo>
                      <a:pt x="1585" y="3029"/>
                      <a:pt x="1170" y="3079"/>
                      <a:pt x="899" y="3235"/>
                    </a:cubicBezTo>
                    <a:cubicBezTo>
                      <a:pt x="289" y="3588"/>
                      <a:pt x="0" y="4615"/>
                      <a:pt x="273" y="5289"/>
                    </a:cubicBezTo>
                    <a:cubicBezTo>
                      <a:pt x="417" y="5674"/>
                      <a:pt x="867" y="5898"/>
                      <a:pt x="1476" y="6027"/>
                    </a:cubicBezTo>
                    <a:cubicBezTo>
                      <a:pt x="1220" y="5353"/>
                      <a:pt x="1508" y="4342"/>
                      <a:pt x="2118" y="4005"/>
                    </a:cubicBezTo>
                    <a:cubicBezTo>
                      <a:pt x="2384" y="3849"/>
                      <a:pt x="2795" y="3799"/>
                      <a:pt x="3212" y="3799"/>
                    </a:cubicBezTo>
                    <a:cubicBezTo>
                      <a:pt x="3955" y="3799"/>
                      <a:pt x="4717" y="3957"/>
                      <a:pt x="4717" y="3957"/>
                    </a:cubicBezTo>
                    <a:cubicBezTo>
                      <a:pt x="4717" y="3957"/>
                      <a:pt x="4364" y="1422"/>
                      <a:pt x="5279" y="893"/>
                    </a:cubicBezTo>
                    <a:cubicBezTo>
                      <a:pt x="5424" y="808"/>
                      <a:pt x="5589" y="769"/>
                      <a:pt x="5757" y="769"/>
                    </a:cubicBezTo>
                    <a:cubicBezTo>
                      <a:pt x="5811" y="769"/>
                      <a:pt x="5866" y="773"/>
                      <a:pt x="5920" y="781"/>
                    </a:cubicBezTo>
                    <a:cubicBezTo>
                      <a:pt x="5776" y="540"/>
                      <a:pt x="5583" y="347"/>
                      <a:pt x="5343" y="219"/>
                    </a:cubicBezTo>
                    <a:cubicBezTo>
                      <a:pt x="5243" y="164"/>
                      <a:pt x="4898" y="1"/>
                      <a:pt x="4541" y="1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45"/>
              <p:cNvSpPr/>
              <p:nvPr/>
            </p:nvSpPr>
            <p:spPr>
              <a:xfrm>
                <a:off x="1598600" y="1183275"/>
                <a:ext cx="89075" cy="125275"/>
              </a:xfrm>
              <a:custGeom>
                <a:rect b="b" l="l" r="r" t="t"/>
                <a:pathLst>
                  <a:path extrusionOk="0" h="5011" w="3563">
                    <a:moveTo>
                      <a:pt x="920" y="1"/>
                    </a:moveTo>
                    <a:cubicBezTo>
                      <a:pt x="637" y="1"/>
                      <a:pt x="392" y="163"/>
                      <a:pt x="225" y="541"/>
                    </a:cubicBezTo>
                    <a:cubicBezTo>
                      <a:pt x="0" y="1054"/>
                      <a:pt x="1075" y="1744"/>
                      <a:pt x="1926" y="2787"/>
                    </a:cubicBezTo>
                    <a:cubicBezTo>
                      <a:pt x="2407" y="3413"/>
                      <a:pt x="2792" y="4134"/>
                      <a:pt x="3049" y="4889"/>
                    </a:cubicBezTo>
                    <a:cubicBezTo>
                      <a:pt x="3075" y="4973"/>
                      <a:pt x="3146" y="5011"/>
                      <a:pt x="3225" y="5011"/>
                    </a:cubicBezTo>
                    <a:cubicBezTo>
                      <a:pt x="3339" y="5011"/>
                      <a:pt x="3469" y="4932"/>
                      <a:pt x="3498" y="4808"/>
                    </a:cubicBezTo>
                    <a:cubicBezTo>
                      <a:pt x="3562" y="4343"/>
                      <a:pt x="3562" y="3894"/>
                      <a:pt x="3498" y="3445"/>
                    </a:cubicBezTo>
                    <a:cubicBezTo>
                      <a:pt x="3226" y="1803"/>
                      <a:pt x="1863" y="1"/>
                      <a:pt x="9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45"/>
              <p:cNvSpPr/>
              <p:nvPr/>
            </p:nvSpPr>
            <p:spPr>
              <a:xfrm>
                <a:off x="1591375" y="1175750"/>
                <a:ext cx="103900" cy="140575"/>
              </a:xfrm>
              <a:custGeom>
                <a:rect b="b" l="l" r="r" t="t"/>
                <a:pathLst>
                  <a:path extrusionOk="0" h="5623" w="4156">
                    <a:moveTo>
                      <a:pt x="1186" y="608"/>
                    </a:moveTo>
                    <a:cubicBezTo>
                      <a:pt x="1214" y="608"/>
                      <a:pt x="1242" y="611"/>
                      <a:pt x="1268" y="617"/>
                    </a:cubicBezTo>
                    <a:cubicBezTo>
                      <a:pt x="2006" y="697"/>
                      <a:pt x="3225" y="2270"/>
                      <a:pt x="3482" y="3810"/>
                    </a:cubicBezTo>
                    <a:cubicBezTo>
                      <a:pt x="3546" y="4131"/>
                      <a:pt x="3546" y="4468"/>
                      <a:pt x="3514" y="4804"/>
                    </a:cubicBezTo>
                    <a:cubicBezTo>
                      <a:pt x="3257" y="4115"/>
                      <a:pt x="2888" y="3473"/>
                      <a:pt x="2439" y="2895"/>
                    </a:cubicBezTo>
                    <a:cubicBezTo>
                      <a:pt x="2150" y="2558"/>
                      <a:pt x="1862" y="2238"/>
                      <a:pt x="1541" y="1933"/>
                    </a:cubicBezTo>
                    <a:cubicBezTo>
                      <a:pt x="1188" y="1596"/>
                      <a:pt x="723" y="1115"/>
                      <a:pt x="787" y="970"/>
                    </a:cubicBezTo>
                    <a:cubicBezTo>
                      <a:pt x="918" y="682"/>
                      <a:pt x="1060" y="608"/>
                      <a:pt x="1186" y="608"/>
                    </a:cubicBezTo>
                    <a:close/>
                    <a:moveTo>
                      <a:pt x="1220" y="0"/>
                    </a:moveTo>
                    <a:cubicBezTo>
                      <a:pt x="925" y="0"/>
                      <a:pt x="505" y="119"/>
                      <a:pt x="241" y="729"/>
                    </a:cubicBezTo>
                    <a:cubicBezTo>
                      <a:pt x="1" y="1259"/>
                      <a:pt x="498" y="1740"/>
                      <a:pt x="1124" y="2366"/>
                    </a:cubicBezTo>
                    <a:cubicBezTo>
                      <a:pt x="1412" y="2655"/>
                      <a:pt x="1701" y="2960"/>
                      <a:pt x="1974" y="3280"/>
                    </a:cubicBezTo>
                    <a:cubicBezTo>
                      <a:pt x="2439" y="3890"/>
                      <a:pt x="2808" y="4564"/>
                      <a:pt x="3049" y="5286"/>
                    </a:cubicBezTo>
                    <a:cubicBezTo>
                      <a:pt x="3125" y="5469"/>
                      <a:pt x="3288" y="5608"/>
                      <a:pt x="3483" y="5608"/>
                    </a:cubicBezTo>
                    <a:cubicBezTo>
                      <a:pt x="3493" y="5608"/>
                      <a:pt x="3504" y="5607"/>
                      <a:pt x="3514" y="5607"/>
                    </a:cubicBezTo>
                    <a:lnTo>
                      <a:pt x="3562" y="5623"/>
                    </a:lnTo>
                    <a:cubicBezTo>
                      <a:pt x="3819" y="5607"/>
                      <a:pt x="4028" y="5414"/>
                      <a:pt x="4076" y="5157"/>
                    </a:cubicBezTo>
                    <a:cubicBezTo>
                      <a:pt x="4156" y="4676"/>
                      <a:pt x="4156" y="4179"/>
                      <a:pt x="4076" y="3698"/>
                    </a:cubicBezTo>
                    <a:cubicBezTo>
                      <a:pt x="3787" y="1981"/>
                      <a:pt x="2423" y="152"/>
                      <a:pt x="1348" y="8"/>
                    </a:cubicBezTo>
                    <a:cubicBezTo>
                      <a:pt x="1309" y="3"/>
                      <a:pt x="1266" y="0"/>
                      <a:pt x="12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45"/>
              <p:cNvSpPr/>
              <p:nvPr/>
            </p:nvSpPr>
            <p:spPr>
              <a:xfrm>
                <a:off x="1576950" y="1243375"/>
                <a:ext cx="59775" cy="78775"/>
              </a:xfrm>
              <a:custGeom>
                <a:rect b="b" l="l" r="r" t="t"/>
                <a:pathLst>
                  <a:path extrusionOk="0" h="3151" w="2391">
                    <a:moveTo>
                      <a:pt x="825" y="1"/>
                    </a:moveTo>
                    <a:cubicBezTo>
                      <a:pt x="593" y="1"/>
                      <a:pt x="376" y="124"/>
                      <a:pt x="209" y="415"/>
                    </a:cubicBezTo>
                    <a:cubicBezTo>
                      <a:pt x="0" y="784"/>
                      <a:pt x="738" y="1153"/>
                      <a:pt x="1267" y="1779"/>
                    </a:cubicBezTo>
                    <a:cubicBezTo>
                      <a:pt x="1572" y="2164"/>
                      <a:pt x="1797" y="2613"/>
                      <a:pt x="1925" y="3094"/>
                    </a:cubicBezTo>
                    <a:cubicBezTo>
                      <a:pt x="1936" y="3133"/>
                      <a:pt x="1974" y="3151"/>
                      <a:pt x="2021" y="3151"/>
                    </a:cubicBezTo>
                    <a:cubicBezTo>
                      <a:pt x="2110" y="3151"/>
                      <a:pt x="2231" y="3087"/>
                      <a:pt x="2262" y="2982"/>
                    </a:cubicBezTo>
                    <a:cubicBezTo>
                      <a:pt x="2342" y="2693"/>
                      <a:pt x="2391" y="2388"/>
                      <a:pt x="2374" y="2083"/>
                    </a:cubicBezTo>
                    <a:cubicBezTo>
                      <a:pt x="2303" y="1056"/>
                      <a:pt x="1501" y="1"/>
                      <a:pt x="8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45"/>
              <p:cNvSpPr/>
              <p:nvPr/>
            </p:nvSpPr>
            <p:spPr>
              <a:xfrm>
                <a:off x="1569325" y="1235925"/>
                <a:ext cx="75025" cy="93650"/>
              </a:xfrm>
              <a:custGeom>
                <a:rect b="b" l="l" r="r" t="t"/>
                <a:pathLst>
                  <a:path extrusionOk="0" h="3746" w="3001">
                    <a:moveTo>
                      <a:pt x="1131" y="602"/>
                    </a:moveTo>
                    <a:cubicBezTo>
                      <a:pt x="1168" y="602"/>
                      <a:pt x="1203" y="608"/>
                      <a:pt x="1236" y="617"/>
                    </a:cubicBezTo>
                    <a:cubicBezTo>
                      <a:pt x="1701" y="729"/>
                      <a:pt x="2327" y="1563"/>
                      <a:pt x="2375" y="2414"/>
                    </a:cubicBezTo>
                    <a:cubicBezTo>
                      <a:pt x="2391" y="2558"/>
                      <a:pt x="2391" y="2686"/>
                      <a:pt x="2359" y="2815"/>
                    </a:cubicBezTo>
                    <a:cubicBezTo>
                      <a:pt x="2230" y="2478"/>
                      <a:pt x="2038" y="2157"/>
                      <a:pt x="1813" y="1868"/>
                    </a:cubicBezTo>
                    <a:cubicBezTo>
                      <a:pt x="1621" y="1660"/>
                      <a:pt x="1412" y="1467"/>
                      <a:pt x="1203" y="1291"/>
                    </a:cubicBezTo>
                    <a:cubicBezTo>
                      <a:pt x="1043" y="1162"/>
                      <a:pt x="899" y="1018"/>
                      <a:pt x="770" y="857"/>
                    </a:cubicBezTo>
                    <a:cubicBezTo>
                      <a:pt x="902" y="654"/>
                      <a:pt x="1024" y="602"/>
                      <a:pt x="1131" y="602"/>
                    </a:cubicBezTo>
                    <a:close/>
                    <a:moveTo>
                      <a:pt x="1155" y="1"/>
                    </a:moveTo>
                    <a:cubicBezTo>
                      <a:pt x="777" y="1"/>
                      <a:pt x="420" y="216"/>
                      <a:pt x="257" y="569"/>
                    </a:cubicBezTo>
                    <a:cubicBezTo>
                      <a:pt x="0" y="1018"/>
                      <a:pt x="417" y="1387"/>
                      <a:pt x="818" y="1740"/>
                    </a:cubicBezTo>
                    <a:cubicBezTo>
                      <a:pt x="1011" y="1900"/>
                      <a:pt x="1187" y="2077"/>
                      <a:pt x="1348" y="2269"/>
                    </a:cubicBezTo>
                    <a:cubicBezTo>
                      <a:pt x="1637" y="2622"/>
                      <a:pt x="1829" y="3023"/>
                      <a:pt x="1958" y="3456"/>
                    </a:cubicBezTo>
                    <a:cubicBezTo>
                      <a:pt x="2006" y="3633"/>
                      <a:pt x="2150" y="3745"/>
                      <a:pt x="2327" y="3745"/>
                    </a:cubicBezTo>
                    <a:cubicBezTo>
                      <a:pt x="2567" y="3745"/>
                      <a:pt x="2776" y="3601"/>
                      <a:pt x="2856" y="3376"/>
                    </a:cubicBezTo>
                    <a:cubicBezTo>
                      <a:pt x="2952" y="3039"/>
                      <a:pt x="3000" y="2702"/>
                      <a:pt x="2984" y="2365"/>
                    </a:cubicBezTo>
                    <a:cubicBezTo>
                      <a:pt x="2904" y="1307"/>
                      <a:pt x="2150" y="216"/>
                      <a:pt x="1364" y="23"/>
                    </a:cubicBezTo>
                    <a:cubicBezTo>
                      <a:pt x="1294" y="8"/>
                      <a:pt x="1224" y="1"/>
                      <a:pt x="11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45"/>
              <p:cNvSpPr/>
              <p:nvPr/>
            </p:nvSpPr>
            <p:spPr>
              <a:xfrm>
                <a:off x="793100" y="1285500"/>
                <a:ext cx="56300" cy="81625"/>
              </a:xfrm>
              <a:custGeom>
                <a:rect b="b" l="l" r="r" t="t"/>
                <a:pathLst>
                  <a:path extrusionOk="0" h="3265" w="2252">
                    <a:moveTo>
                      <a:pt x="1423" y="1"/>
                    </a:moveTo>
                    <a:cubicBezTo>
                      <a:pt x="732" y="1"/>
                      <a:pt x="0" y="1170"/>
                      <a:pt x="37" y="2243"/>
                    </a:cubicBezTo>
                    <a:cubicBezTo>
                      <a:pt x="37" y="2532"/>
                      <a:pt x="117" y="2837"/>
                      <a:pt x="230" y="3126"/>
                    </a:cubicBezTo>
                    <a:cubicBezTo>
                      <a:pt x="268" y="3212"/>
                      <a:pt x="376" y="3264"/>
                      <a:pt x="460" y="3264"/>
                    </a:cubicBezTo>
                    <a:cubicBezTo>
                      <a:pt x="515" y="3264"/>
                      <a:pt x="560" y="3241"/>
                      <a:pt x="567" y="3190"/>
                    </a:cubicBezTo>
                    <a:cubicBezTo>
                      <a:pt x="647" y="2693"/>
                      <a:pt x="823" y="2227"/>
                      <a:pt x="1096" y="1810"/>
                    </a:cubicBezTo>
                    <a:cubicBezTo>
                      <a:pt x="1561" y="1136"/>
                      <a:pt x="2251" y="687"/>
                      <a:pt x="2011" y="350"/>
                    </a:cubicBezTo>
                    <a:cubicBezTo>
                      <a:pt x="1833" y="106"/>
                      <a:pt x="1630" y="1"/>
                      <a:pt x="14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45"/>
              <p:cNvSpPr/>
              <p:nvPr/>
            </p:nvSpPr>
            <p:spPr>
              <a:xfrm>
                <a:off x="785600" y="1277650"/>
                <a:ext cx="71825" cy="96850"/>
              </a:xfrm>
              <a:custGeom>
                <a:rect b="b" l="l" r="r" t="t"/>
                <a:pathLst>
                  <a:path extrusionOk="0" h="3874" w="2873">
                    <a:moveTo>
                      <a:pt x="1720" y="616"/>
                    </a:moveTo>
                    <a:lnTo>
                      <a:pt x="1720" y="616"/>
                    </a:lnTo>
                    <a:cubicBezTo>
                      <a:pt x="1863" y="617"/>
                      <a:pt x="1990" y="697"/>
                      <a:pt x="2070" y="825"/>
                    </a:cubicBezTo>
                    <a:cubicBezTo>
                      <a:pt x="1958" y="1001"/>
                      <a:pt x="1829" y="1162"/>
                      <a:pt x="1685" y="1306"/>
                    </a:cubicBezTo>
                    <a:cubicBezTo>
                      <a:pt x="1492" y="1499"/>
                      <a:pt x="1316" y="1723"/>
                      <a:pt x="1155" y="1948"/>
                    </a:cubicBezTo>
                    <a:cubicBezTo>
                      <a:pt x="947" y="2253"/>
                      <a:pt x="786" y="2590"/>
                      <a:pt x="690" y="2942"/>
                    </a:cubicBezTo>
                    <a:cubicBezTo>
                      <a:pt x="658" y="2814"/>
                      <a:pt x="642" y="2670"/>
                      <a:pt x="642" y="2541"/>
                    </a:cubicBezTo>
                    <a:cubicBezTo>
                      <a:pt x="610" y="1675"/>
                      <a:pt x="1139" y="793"/>
                      <a:pt x="1605" y="632"/>
                    </a:cubicBezTo>
                    <a:cubicBezTo>
                      <a:pt x="1634" y="618"/>
                      <a:pt x="1676" y="616"/>
                      <a:pt x="1720" y="616"/>
                    </a:cubicBezTo>
                    <a:close/>
                    <a:moveTo>
                      <a:pt x="1733" y="1"/>
                    </a:moveTo>
                    <a:cubicBezTo>
                      <a:pt x="1628" y="1"/>
                      <a:pt x="1520" y="19"/>
                      <a:pt x="1412" y="55"/>
                    </a:cubicBezTo>
                    <a:cubicBezTo>
                      <a:pt x="642" y="311"/>
                      <a:pt x="0" y="1483"/>
                      <a:pt x="32" y="2557"/>
                    </a:cubicBezTo>
                    <a:cubicBezTo>
                      <a:pt x="48" y="2894"/>
                      <a:pt x="129" y="3231"/>
                      <a:pt x="257" y="3552"/>
                    </a:cubicBezTo>
                    <a:cubicBezTo>
                      <a:pt x="353" y="3745"/>
                      <a:pt x="546" y="3873"/>
                      <a:pt x="770" y="3873"/>
                    </a:cubicBezTo>
                    <a:lnTo>
                      <a:pt x="819" y="3857"/>
                    </a:lnTo>
                    <a:cubicBezTo>
                      <a:pt x="995" y="3841"/>
                      <a:pt x="1139" y="3713"/>
                      <a:pt x="1171" y="3536"/>
                    </a:cubicBezTo>
                    <a:cubicBezTo>
                      <a:pt x="1236" y="3087"/>
                      <a:pt x="1412" y="2670"/>
                      <a:pt x="1653" y="2285"/>
                    </a:cubicBezTo>
                    <a:cubicBezTo>
                      <a:pt x="1797" y="2092"/>
                      <a:pt x="1958" y="1900"/>
                      <a:pt x="2134" y="1707"/>
                    </a:cubicBezTo>
                    <a:cubicBezTo>
                      <a:pt x="2487" y="1322"/>
                      <a:pt x="2872" y="905"/>
                      <a:pt x="2567" y="488"/>
                    </a:cubicBezTo>
                    <a:cubicBezTo>
                      <a:pt x="2339" y="163"/>
                      <a:pt x="2047" y="1"/>
                      <a:pt x="173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45"/>
              <p:cNvSpPr/>
              <p:nvPr/>
            </p:nvSpPr>
            <p:spPr>
              <a:xfrm>
                <a:off x="851950" y="1316075"/>
                <a:ext cx="34350" cy="50325"/>
              </a:xfrm>
              <a:custGeom>
                <a:rect b="b" l="l" r="r" t="t"/>
                <a:pathLst>
                  <a:path extrusionOk="0" h="2013" w="1374">
                    <a:moveTo>
                      <a:pt x="871" y="1"/>
                    </a:moveTo>
                    <a:cubicBezTo>
                      <a:pt x="450" y="1"/>
                      <a:pt x="1" y="723"/>
                      <a:pt x="26" y="1389"/>
                    </a:cubicBezTo>
                    <a:cubicBezTo>
                      <a:pt x="26" y="1566"/>
                      <a:pt x="74" y="1758"/>
                      <a:pt x="138" y="1919"/>
                    </a:cubicBezTo>
                    <a:cubicBezTo>
                      <a:pt x="157" y="1978"/>
                      <a:pt x="225" y="2012"/>
                      <a:pt x="278" y="2012"/>
                    </a:cubicBezTo>
                    <a:cubicBezTo>
                      <a:pt x="312" y="2012"/>
                      <a:pt x="340" y="1998"/>
                      <a:pt x="346" y="1967"/>
                    </a:cubicBezTo>
                    <a:cubicBezTo>
                      <a:pt x="395" y="1662"/>
                      <a:pt x="507" y="1373"/>
                      <a:pt x="667" y="1117"/>
                    </a:cubicBezTo>
                    <a:cubicBezTo>
                      <a:pt x="956" y="700"/>
                      <a:pt x="1373" y="411"/>
                      <a:pt x="1229" y="218"/>
                    </a:cubicBezTo>
                    <a:cubicBezTo>
                      <a:pt x="1121" y="66"/>
                      <a:pt x="997" y="1"/>
                      <a:pt x="8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45"/>
              <p:cNvSpPr/>
              <p:nvPr/>
            </p:nvSpPr>
            <p:spPr>
              <a:xfrm>
                <a:off x="844950" y="1308650"/>
                <a:ext cx="50175" cy="65025"/>
              </a:xfrm>
              <a:custGeom>
                <a:rect b="b" l="l" r="r" t="t"/>
                <a:pathLst>
                  <a:path extrusionOk="0" h="2601" w="2007">
                    <a:moveTo>
                      <a:pt x="1156" y="595"/>
                    </a:moveTo>
                    <a:cubicBezTo>
                      <a:pt x="1172" y="595"/>
                      <a:pt x="1204" y="612"/>
                      <a:pt x="1220" y="628"/>
                    </a:cubicBezTo>
                    <a:cubicBezTo>
                      <a:pt x="1172" y="692"/>
                      <a:pt x="1092" y="772"/>
                      <a:pt x="1028" y="836"/>
                    </a:cubicBezTo>
                    <a:cubicBezTo>
                      <a:pt x="915" y="964"/>
                      <a:pt x="803" y="1093"/>
                      <a:pt x="707" y="1237"/>
                    </a:cubicBezTo>
                    <a:lnTo>
                      <a:pt x="642" y="1333"/>
                    </a:lnTo>
                    <a:cubicBezTo>
                      <a:pt x="723" y="964"/>
                      <a:pt x="963" y="660"/>
                      <a:pt x="1124" y="595"/>
                    </a:cubicBezTo>
                    <a:close/>
                    <a:moveTo>
                      <a:pt x="1167" y="0"/>
                    </a:moveTo>
                    <a:cubicBezTo>
                      <a:pt x="1093" y="0"/>
                      <a:pt x="1019" y="11"/>
                      <a:pt x="947" y="34"/>
                    </a:cubicBezTo>
                    <a:cubicBezTo>
                      <a:pt x="434" y="210"/>
                      <a:pt x="1" y="981"/>
                      <a:pt x="17" y="1686"/>
                    </a:cubicBezTo>
                    <a:cubicBezTo>
                      <a:pt x="17" y="1911"/>
                      <a:pt x="65" y="2136"/>
                      <a:pt x="145" y="2344"/>
                    </a:cubicBezTo>
                    <a:cubicBezTo>
                      <a:pt x="225" y="2505"/>
                      <a:pt x="370" y="2601"/>
                      <a:pt x="546" y="2601"/>
                    </a:cubicBezTo>
                    <a:lnTo>
                      <a:pt x="594" y="2601"/>
                    </a:lnTo>
                    <a:cubicBezTo>
                      <a:pt x="755" y="2601"/>
                      <a:pt x="899" y="2473"/>
                      <a:pt x="931" y="2312"/>
                    </a:cubicBezTo>
                    <a:cubicBezTo>
                      <a:pt x="979" y="2055"/>
                      <a:pt x="1060" y="1799"/>
                      <a:pt x="1204" y="1590"/>
                    </a:cubicBezTo>
                    <a:cubicBezTo>
                      <a:pt x="1300" y="1462"/>
                      <a:pt x="1380" y="1350"/>
                      <a:pt x="1493" y="1237"/>
                    </a:cubicBezTo>
                    <a:cubicBezTo>
                      <a:pt x="1717" y="981"/>
                      <a:pt x="2006" y="676"/>
                      <a:pt x="1766" y="339"/>
                    </a:cubicBezTo>
                    <a:cubicBezTo>
                      <a:pt x="1643" y="118"/>
                      <a:pt x="1407" y="0"/>
                      <a:pt x="11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45"/>
              <p:cNvSpPr/>
              <p:nvPr/>
            </p:nvSpPr>
            <p:spPr>
              <a:xfrm>
                <a:off x="837325" y="1424975"/>
                <a:ext cx="996725" cy="473750"/>
              </a:xfrm>
              <a:custGeom>
                <a:rect b="b" l="l" r="r" t="t"/>
                <a:pathLst>
                  <a:path extrusionOk="0" h="18950" w="39869">
                    <a:moveTo>
                      <a:pt x="23050" y="0"/>
                    </a:moveTo>
                    <a:cubicBezTo>
                      <a:pt x="22908" y="0"/>
                      <a:pt x="22766" y="1"/>
                      <a:pt x="22622" y="1"/>
                    </a:cubicBezTo>
                    <a:cubicBezTo>
                      <a:pt x="5055" y="114"/>
                      <a:pt x="1" y="6627"/>
                      <a:pt x="1814" y="12724"/>
                    </a:cubicBezTo>
                    <a:cubicBezTo>
                      <a:pt x="3320" y="17781"/>
                      <a:pt x="5411" y="18950"/>
                      <a:pt x="9847" y="18950"/>
                    </a:cubicBezTo>
                    <a:cubicBezTo>
                      <a:pt x="12686" y="18950"/>
                      <a:pt x="16486" y="18471"/>
                      <a:pt x="21708" y="18227"/>
                    </a:cubicBezTo>
                    <a:cubicBezTo>
                      <a:pt x="32601" y="17713"/>
                      <a:pt x="39869" y="17248"/>
                      <a:pt x="39869" y="11216"/>
                    </a:cubicBezTo>
                    <a:cubicBezTo>
                      <a:pt x="39869" y="4144"/>
                      <a:pt x="37807" y="0"/>
                      <a:pt x="23050" y="0"/>
                    </a:cubicBezTo>
                    <a:close/>
                  </a:path>
                </a:pathLst>
              </a:custGeom>
              <a:solidFill>
                <a:srgbClr val="ECF5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45"/>
              <p:cNvSpPr/>
              <p:nvPr/>
            </p:nvSpPr>
            <p:spPr>
              <a:xfrm>
                <a:off x="857000" y="1417350"/>
                <a:ext cx="984675" cy="488975"/>
              </a:xfrm>
              <a:custGeom>
                <a:rect b="b" l="l" r="r" t="t"/>
                <a:pathLst>
                  <a:path extrusionOk="0" h="19559" w="39387">
                    <a:moveTo>
                      <a:pt x="22333" y="611"/>
                    </a:moveTo>
                    <a:cubicBezTo>
                      <a:pt x="29729" y="611"/>
                      <a:pt x="34237" y="1670"/>
                      <a:pt x="36531" y="3948"/>
                    </a:cubicBezTo>
                    <a:cubicBezTo>
                      <a:pt x="38504" y="5906"/>
                      <a:pt x="38777" y="8745"/>
                      <a:pt x="38777" y="11505"/>
                    </a:cubicBezTo>
                    <a:cubicBezTo>
                      <a:pt x="38777" y="17120"/>
                      <a:pt x="32312" y="17698"/>
                      <a:pt x="20905" y="18227"/>
                    </a:cubicBezTo>
                    <a:cubicBezTo>
                      <a:pt x="18498" y="18339"/>
                      <a:pt x="16413" y="18500"/>
                      <a:pt x="14551" y="18644"/>
                    </a:cubicBezTo>
                    <a:cubicBezTo>
                      <a:pt x="12368" y="18815"/>
                      <a:pt x="10558" y="18955"/>
                      <a:pt x="9042" y="18955"/>
                    </a:cubicBezTo>
                    <a:cubicBezTo>
                      <a:pt x="4708" y="18955"/>
                      <a:pt x="2765" y="17809"/>
                      <a:pt x="1316" y="12949"/>
                    </a:cubicBezTo>
                    <a:cubicBezTo>
                      <a:pt x="642" y="10654"/>
                      <a:pt x="1011" y="8457"/>
                      <a:pt x="2374" y="6612"/>
                    </a:cubicBezTo>
                    <a:cubicBezTo>
                      <a:pt x="4364" y="3916"/>
                      <a:pt x="9369" y="692"/>
                      <a:pt x="21851" y="611"/>
                    </a:cubicBezTo>
                    <a:close/>
                    <a:moveTo>
                      <a:pt x="22335" y="0"/>
                    </a:moveTo>
                    <a:cubicBezTo>
                      <a:pt x="22170" y="0"/>
                      <a:pt x="22003" y="1"/>
                      <a:pt x="21835" y="2"/>
                    </a:cubicBezTo>
                    <a:cubicBezTo>
                      <a:pt x="9113" y="82"/>
                      <a:pt x="3963" y="3435"/>
                      <a:pt x="1893" y="6243"/>
                    </a:cubicBezTo>
                    <a:cubicBezTo>
                      <a:pt x="401" y="8264"/>
                      <a:pt x="0" y="10638"/>
                      <a:pt x="738" y="13109"/>
                    </a:cubicBezTo>
                    <a:cubicBezTo>
                      <a:pt x="1781" y="16591"/>
                      <a:pt x="3096" y="18323"/>
                      <a:pt x="5310" y="19077"/>
                    </a:cubicBezTo>
                    <a:cubicBezTo>
                      <a:pt x="6353" y="19430"/>
                      <a:pt x="7573" y="19559"/>
                      <a:pt x="9065" y="19559"/>
                    </a:cubicBezTo>
                    <a:cubicBezTo>
                      <a:pt x="10589" y="19559"/>
                      <a:pt x="12418" y="19414"/>
                      <a:pt x="14616" y="19254"/>
                    </a:cubicBezTo>
                    <a:cubicBezTo>
                      <a:pt x="16461" y="19109"/>
                      <a:pt x="18546" y="18949"/>
                      <a:pt x="20937" y="18837"/>
                    </a:cubicBezTo>
                    <a:cubicBezTo>
                      <a:pt x="26728" y="18564"/>
                      <a:pt x="31060" y="18307"/>
                      <a:pt x="34173" y="17393"/>
                    </a:cubicBezTo>
                    <a:cubicBezTo>
                      <a:pt x="37734" y="16334"/>
                      <a:pt x="39387" y="14473"/>
                      <a:pt x="39387" y="11505"/>
                    </a:cubicBezTo>
                    <a:cubicBezTo>
                      <a:pt x="39387" y="8617"/>
                      <a:pt x="39098" y="5649"/>
                      <a:pt x="36948" y="3515"/>
                    </a:cubicBezTo>
                    <a:cubicBezTo>
                      <a:pt x="34514" y="1097"/>
                      <a:pt x="30004" y="0"/>
                      <a:pt x="223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45"/>
              <p:cNvSpPr/>
              <p:nvPr/>
            </p:nvSpPr>
            <p:spPr>
              <a:xfrm>
                <a:off x="926425" y="1586750"/>
                <a:ext cx="79400" cy="227675"/>
              </a:xfrm>
              <a:custGeom>
                <a:rect b="b" l="l" r="r" t="t"/>
                <a:pathLst>
                  <a:path extrusionOk="0" h="9107" w="3176">
                    <a:moveTo>
                      <a:pt x="1838" y="1"/>
                    </a:moveTo>
                    <a:cubicBezTo>
                      <a:pt x="376" y="1"/>
                      <a:pt x="1" y="4331"/>
                      <a:pt x="1025" y="7151"/>
                    </a:cubicBezTo>
                    <a:cubicBezTo>
                      <a:pt x="1266" y="7809"/>
                      <a:pt x="1603" y="8419"/>
                      <a:pt x="2020" y="8980"/>
                    </a:cubicBezTo>
                    <a:cubicBezTo>
                      <a:pt x="2093" y="9068"/>
                      <a:pt x="2185" y="9106"/>
                      <a:pt x="2275" y="9106"/>
                    </a:cubicBezTo>
                    <a:cubicBezTo>
                      <a:pt x="2462" y="9106"/>
                      <a:pt x="2636" y="8941"/>
                      <a:pt x="2582" y="8724"/>
                    </a:cubicBezTo>
                    <a:cubicBezTo>
                      <a:pt x="2325" y="7440"/>
                      <a:pt x="2229" y="6141"/>
                      <a:pt x="2293" y="4841"/>
                    </a:cubicBezTo>
                    <a:cubicBezTo>
                      <a:pt x="2485" y="2691"/>
                      <a:pt x="3175" y="782"/>
                      <a:pt x="2533" y="285"/>
                    </a:cubicBezTo>
                    <a:cubicBezTo>
                      <a:pt x="2280" y="90"/>
                      <a:pt x="2048" y="1"/>
                      <a:pt x="1838" y="1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61" name="Google Shape;1161;p45"/>
          <p:cNvGrpSpPr/>
          <p:nvPr/>
        </p:nvGrpSpPr>
        <p:grpSpPr>
          <a:xfrm>
            <a:off x="6083875" y="971485"/>
            <a:ext cx="1227750" cy="1827065"/>
            <a:chOff x="6083875" y="971485"/>
            <a:chExt cx="1227750" cy="1827065"/>
          </a:xfrm>
        </p:grpSpPr>
        <p:grpSp>
          <p:nvGrpSpPr>
            <p:cNvPr id="1162" name="Google Shape;1162;p45"/>
            <p:cNvGrpSpPr/>
            <p:nvPr/>
          </p:nvGrpSpPr>
          <p:grpSpPr>
            <a:xfrm>
              <a:off x="6083875" y="971485"/>
              <a:ext cx="1227750" cy="1827065"/>
              <a:chOff x="6083875" y="971485"/>
              <a:chExt cx="1227750" cy="1827065"/>
            </a:xfrm>
          </p:grpSpPr>
          <p:sp>
            <p:nvSpPr>
              <p:cNvPr id="1163" name="Google Shape;1163;p45"/>
              <p:cNvSpPr/>
              <p:nvPr/>
            </p:nvSpPr>
            <p:spPr>
              <a:xfrm>
                <a:off x="6303875" y="2635950"/>
                <a:ext cx="897300" cy="162600"/>
              </a:xfrm>
              <a:prstGeom prst="ellipse">
                <a:avLst/>
              </a:prstGeom>
              <a:solidFill>
                <a:schemeClr val="dk2">
                  <a:alpha val="370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64" name="Google Shape;1164;p45"/>
              <p:cNvGrpSpPr/>
              <p:nvPr/>
            </p:nvGrpSpPr>
            <p:grpSpPr>
              <a:xfrm>
                <a:off x="6083875" y="971485"/>
                <a:ext cx="1227750" cy="1796425"/>
                <a:chOff x="6150125" y="424350"/>
                <a:chExt cx="1227750" cy="1796425"/>
              </a:xfrm>
            </p:grpSpPr>
            <p:sp>
              <p:nvSpPr>
                <p:cNvPr id="1165" name="Google Shape;1165;p45"/>
                <p:cNvSpPr/>
                <p:nvPr/>
              </p:nvSpPr>
              <p:spPr>
                <a:xfrm>
                  <a:off x="6810150" y="1887825"/>
                  <a:ext cx="403275" cy="325400"/>
                </a:xfrm>
                <a:custGeom>
                  <a:rect b="b" l="l" r="r" t="t"/>
                  <a:pathLst>
                    <a:path extrusionOk="0" h="13016" w="16131">
                      <a:moveTo>
                        <a:pt x="12163" y="0"/>
                      </a:moveTo>
                      <a:cubicBezTo>
                        <a:pt x="8936" y="0"/>
                        <a:pt x="1" y="3509"/>
                        <a:pt x="569" y="5023"/>
                      </a:cubicBezTo>
                      <a:cubicBezTo>
                        <a:pt x="1098" y="6451"/>
                        <a:pt x="2783" y="10735"/>
                        <a:pt x="2783" y="10735"/>
                      </a:cubicBezTo>
                      <a:cubicBezTo>
                        <a:pt x="3285" y="12140"/>
                        <a:pt x="4611" y="13015"/>
                        <a:pt x="6025" y="13015"/>
                      </a:cubicBezTo>
                      <a:cubicBezTo>
                        <a:pt x="6419" y="13015"/>
                        <a:pt x="6819" y="12948"/>
                        <a:pt x="7211" y="12804"/>
                      </a:cubicBezTo>
                      <a:lnTo>
                        <a:pt x="13403" y="10558"/>
                      </a:lnTo>
                      <a:cubicBezTo>
                        <a:pt x="15200" y="9900"/>
                        <a:pt x="16131" y="7927"/>
                        <a:pt x="15473" y="6130"/>
                      </a:cubicBezTo>
                      <a:cubicBezTo>
                        <a:pt x="15473" y="6130"/>
                        <a:pt x="13804" y="1847"/>
                        <a:pt x="13275" y="403"/>
                      </a:cubicBezTo>
                      <a:cubicBezTo>
                        <a:pt x="13169" y="123"/>
                        <a:pt x="12766" y="0"/>
                        <a:pt x="121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45"/>
                <p:cNvSpPr/>
                <p:nvPr/>
              </p:nvSpPr>
              <p:spPr>
                <a:xfrm>
                  <a:off x="6812325" y="1880350"/>
                  <a:ext cx="409525" cy="340425"/>
                </a:xfrm>
                <a:custGeom>
                  <a:rect b="b" l="l" r="r" t="t"/>
                  <a:pathLst>
                    <a:path extrusionOk="0" h="13617" w="16381">
                      <a:moveTo>
                        <a:pt x="12129" y="605"/>
                      </a:moveTo>
                      <a:cubicBezTo>
                        <a:pt x="12578" y="605"/>
                        <a:pt x="12851" y="670"/>
                        <a:pt x="12899" y="814"/>
                      </a:cubicBezTo>
                      <a:cubicBezTo>
                        <a:pt x="13429" y="2226"/>
                        <a:pt x="15097" y="6493"/>
                        <a:pt x="15113" y="6525"/>
                      </a:cubicBezTo>
                      <a:cubicBezTo>
                        <a:pt x="15707" y="8162"/>
                        <a:pt x="14857" y="9975"/>
                        <a:pt x="13220" y="10568"/>
                      </a:cubicBezTo>
                      <a:lnTo>
                        <a:pt x="7011" y="12830"/>
                      </a:lnTo>
                      <a:cubicBezTo>
                        <a:pt x="6657" y="12959"/>
                        <a:pt x="6295" y="13020"/>
                        <a:pt x="5939" y="13020"/>
                      </a:cubicBezTo>
                      <a:cubicBezTo>
                        <a:pt x="4648" y="13020"/>
                        <a:pt x="3434" y="12220"/>
                        <a:pt x="2968" y="10937"/>
                      </a:cubicBezTo>
                      <a:cubicBezTo>
                        <a:pt x="2968" y="10889"/>
                        <a:pt x="1300" y="6638"/>
                        <a:pt x="770" y="5210"/>
                      </a:cubicBezTo>
                      <a:cubicBezTo>
                        <a:pt x="722" y="5082"/>
                        <a:pt x="931" y="4648"/>
                        <a:pt x="2118" y="3926"/>
                      </a:cubicBezTo>
                      <a:cubicBezTo>
                        <a:pt x="3385" y="3188"/>
                        <a:pt x="4717" y="2579"/>
                        <a:pt x="6081" y="2081"/>
                      </a:cubicBezTo>
                      <a:cubicBezTo>
                        <a:pt x="8888" y="1039"/>
                        <a:pt x="11038" y="605"/>
                        <a:pt x="12129" y="605"/>
                      </a:cubicBezTo>
                      <a:close/>
                      <a:moveTo>
                        <a:pt x="12022" y="1"/>
                      </a:moveTo>
                      <a:cubicBezTo>
                        <a:pt x="10048" y="1"/>
                        <a:pt x="6715" y="1204"/>
                        <a:pt x="5872" y="1520"/>
                      </a:cubicBezTo>
                      <a:cubicBezTo>
                        <a:pt x="4460" y="2033"/>
                        <a:pt x="3113" y="2659"/>
                        <a:pt x="1813" y="3413"/>
                      </a:cubicBezTo>
                      <a:cubicBezTo>
                        <a:pt x="530" y="4199"/>
                        <a:pt x="0" y="4857"/>
                        <a:pt x="209" y="5418"/>
                      </a:cubicBezTo>
                      <a:cubicBezTo>
                        <a:pt x="738" y="6846"/>
                        <a:pt x="2407" y="11114"/>
                        <a:pt x="2407" y="11146"/>
                      </a:cubicBezTo>
                      <a:cubicBezTo>
                        <a:pt x="2952" y="12622"/>
                        <a:pt x="4364" y="13617"/>
                        <a:pt x="5936" y="13617"/>
                      </a:cubicBezTo>
                      <a:cubicBezTo>
                        <a:pt x="6386" y="13617"/>
                        <a:pt x="6819" y="13536"/>
                        <a:pt x="7220" y="13392"/>
                      </a:cubicBezTo>
                      <a:lnTo>
                        <a:pt x="13429" y="11130"/>
                      </a:lnTo>
                      <a:cubicBezTo>
                        <a:pt x="15370" y="10424"/>
                        <a:pt x="16381" y="8274"/>
                        <a:pt x="15675" y="6317"/>
                      </a:cubicBezTo>
                      <a:cubicBezTo>
                        <a:pt x="15659" y="6269"/>
                        <a:pt x="13990" y="2017"/>
                        <a:pt x="13461" y="605"/>
                      </a:cubicBezTo>
                      <a:cubicBezTo>
                        <a:pt x="13300" y="167"/>
                        <a:pt x="12755" y="1"/>
                        <a:pt x="12022" y="1"/>
                      </a:cubicBez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45"/>
                <p:cNvSpPr/>
                <p:nvPr/>
              </p:nvSpPr>
              <p:spPr>
                <a:xfrm>
                  <a:off x="6839200" y="572700"/>
                  <a:ext cx="164475" cy="418350"/>
                </a:xfrm>
                <a:custGeom>
                  <a:rect b="b" l="l" r="r" t="t"/>
                  <a:pathLst>
                    <a:path extrusionOk="0" h="16734" w="6579">
                      <a:moveTo>
                        <a:pt x="6241" y="0"/>
                      </a:moveTo>
                      <a:cubicBezTo>
                        <a:pt x="4974" y="883"/>
                        <a:pt x="2679" y="2856"/>
                        <a:pt x="1653" y="6145"/>
                      </a:cubicBezTo>
                      <a:cubicBezTo>
                        <a:pt x="0" y="11455"/>
                        <a:pt x="2888" y="15899"/>
                        <a:pt x="3482" y="16734"/>
                      </a:cubicBezTo>
                      <a:lnTo>
                        <a:pt x="3979" y="16397"/>
                      </a:lnTo>
                      <a:cubicBezTo>
                        <a:pt x="3401" y="15594"/>
                        <a:pt x="658" y="11359"/>
                        <a:pt x="2230" y="6321"/>
                      </a:cubicBezTo>
                      <a:cubicBezTo>
                        <a:pt x="3209" y="3209"/>
                        <a:pt x="5375" y="1332"/>
                        <a:pt x="6578" y="498"/>
                      </a:cubicBezTo>
                      <a:lnTo>
                        <a:pt x="6241" y="0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" name="Google Shape;1168;p45"/>
                <p:cNvSpPr/>
                <p:nvPr/>
              </p:nvSpPr>
              <p:spPr>
                <a:xfrm>
                  <a:off x="6887525" y="431625"/>
                  <a:ext cx="242750" cy="220225"/>
                </a:xfrm>
                <a:custGeom>
                  <a:rect b="b" l="l" r="r" t="t"/>
                  <a:pathLst>
                    <a:path extrusionOk="0" h="8809" w="9710">
                      <a:moveTo>
                        <a:pt x="4292" y="0"/>
                      </a:moveTo>
                      <a:cubicBezTo>
                        <a:pt x="3280" y="0"/>
                        <a:pt x="2604" y="1156"/>
                        <a:pt x="3105" y="2082"/>
                      </a:cubicBezTo>
                      <a:lnTo>
                        <a:pt x="3971" y="3670"/>
                      </a:lnTo>
                      <a:lnTo>
                        <a:pt x="1484" y="3959"/>
                      </a:lnTo>
                      <a:cubicBezTo>
                        <a:pt x="1003" y="4007"/>
                        <a:pt x="586" y="4312"/>
                        <a:pt x="394" y="4761"/>
                      </a:cubicBezTo>
                      <a:cubicBezTo>
                        <a:pt x="1" y="5686"/>
                        <a:pt x="748" y="6636"/>
                        <a:pt x="1681" y="6636"/>
                      </a:cubicBezTo>
                      <a:cubicBezTo>
                        <a:pt x="1816" y="6636"/>
                        <a:pt x="1955" y="6616"/>
                        <a:pt x="2094" y="6574"/>
                      </a:cubicBezTo>
                      <a:lnTo>
                        <a:pt x="4485" y="5836"/>
                      </a:lnTo>
                      <a:lnTo>
                        <a:pt x="4517" y="7601"/>
                      </a:lnTo>
                      <a:cubicBezTo>
                        <a:pt x="4517" y="8178"/>
                        <a:pt x="4934" y="8675"/>
                        <a:pt x="5511" y="8788"/>
                      </a:cubicBezTo>
                      <a:cubicBezTo>
                        <a:pt x="5543" y="8788"/>
                        <a:pt x="5576" y="8804"/>
                        <a:pt x="5608" y="8804"/>
                      </a:cubicBezTo>
                      <a:cubicBezTo>
                        <a:pt x="5649" y="8807"/>
                        <a:pt x="5689" y="8809"/>
                        <a:pt x="5729" y="8809"/>
                      </a:cubicBezTo>
                      <a:cubicBezTo>
                        <a:pt x="6633" y="8809"/>
                        <a:pt x="7315" y="7962"/>
                        <a:pt x="7116" y="7071"/>
                      </a:cubicBezTo>
                      <a:lnTo>
                        <a:pt x="6650" y="4953"/>
                      </a:lnTo>
                      <a:lnTo>
                        <a:pt x="8672" y="4568"/>
                      </a:lnTo>
                      <a:cubicBezTo>
                        <a:pt x="9169" y="4488"/>
                        <a:pt x="9570" y="4087"/>
                        <a:pt x="9635" y="3574"/>
                      </a:cubicBezTo>
                      <a:cubicBezTo>
                        <a:pt x="9651" y="3542"/>
                        <a:pt x="9651" y="3526"/>
                        <a:pt x="9651" y="3493"/>
                      </a:cubicBezTo>
                      <a:cubicBezTo>
                        <a:pt x="9710" y="2652"/>
                        <a:pt x="9016" y="2047"/>
                        <a:pt x="8268" y="2047"/>
                      </a:cubicBezTo>
                      <a:cubicBezTo>
                        <a:pt x="8003" y="2047"/>
                        <a:pt x="7732" y="2123"/>
                        <a:pt x="7485" y="2290"/>
                      </a:cubicBezTo>
                      <a:lnTo>
                        <a:pt x="6009" y="3285"/>
                      </a:lnTo>
                      <a:lnTo>
                        <a:pt x="5576" y="1087"/>
                      </a:lnTo>
                      <a:cubicBezTo>
                        <a:pt x="5479" y="557"/>
                        <a:pt x="5078" y="140"/>
                        <a:pt x="4565" y="28"/>
                      </a:cubicBezTo>
                      <a:lnTo>
                        <a:pt x="4469" y="12"/>
                      </a:lnTo>
                      <a:cubicBezTo>
                        <a:pt x="4409" y="4"/>
                        <a:pt x="4350" y="0"/>
                        <a:pt x="429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" name="Google Shape;1169;p45"/>
                <p:cNvSpPr/>
                <p:nvPr/>
              </p:nvSpPr>
              <p:spPr>
                <a:xfrm>
                  <a:off x="6882900" y="424350"/>
                  <a:ext cx="254325" cy="235000"/>
                </a:xfrm>
                <a:custGeom>
                  <a:rect b="b" l="l" r="r" t="t"/>
                  <a:pathLst>
                    <a:path extrusionOk="0" h="9400" w="10173">
                      <a:moveTo>
                        <a:pt x="4479" y="584"/>
                      </a:moveTo>
                      <a:cubicBezTo>
                        <a:pt x="4521" y="584"/>
                        <a:pt x="4563" y="587"/>
                        <a:pt x="4605" y="592"/>
                      </a:cubicBezTo>
                      <a:cubicBezTo>
                        <a:pt x="4638" y="592"/>
                        <a:pt x="4654" y="592"/>
                        <a:pt x="4686" y="608"/>
                      </a:cubicBezTo>
                      <a:cubicBezTo>
                        <a:pt x="5087" y="688"/>
                        <a:pt x="5392" y="1009"/>
                        <a:pt x="5472" y="1410"/>
                      </a:cubicBezTo>
                      <a:lnTo>
                        <a:pt x="5985" y="4073"/>
                      </a:lnTo>
                      <a:lnTo>
                        <a:pt x="7846" y="2806"/>
                      </a:lnTo>
                      <a:cubicBezTo>
                        <a:pt x="8024" y="2687"/>
                        <a:pt x="8238" y="2627"/>
                        <a:pt x="8451" y="2627"/>
                      </a:cubicBezTo>
                      <a:cubicBezTo>
                        <a:pt x="8643" y="2627"/>
                        <a:pt x="8835" y="2675"/>
                        <a:pt x="9001" y="2774"/>
                      </a:cubicBezTo>
                      <a:cubicBezTo>
                        <a:pt x="9354" y="2966"/>
                        <a:pt x="9563" y="3335"/>
                        <a:pt x="9531" y="3736"/>
                      </a:cubicBezTo>
                      <a:lnTo>
                        <a:pt x="9531" y="3800"/>
                      </a:lnTo>
                      <a:cubicBezTo>
                        <a:pt x="9467" y="4186"/>
                        <a:pt x="9178" y="4474"/>
                        <a:pt x="8793" y="4538"/>
                      </a:cubicBezTo>
                      <a:lnTo>
                        <a:pt x="6466" y="4988"/>
                      </a:lnTo>
                      <a:lnTo>
                        <a:pt x="6996" y="7410"/>
                      </a:lnTo>
                      <a:cubicBezTo>
                        <a:pt x="7076" y="7763"/>
                        <a:pt x="6980" y="8148"/>
                        <a:pt x="6739" y="8421"/>
                      </a:cubicBezTo>
                      <a:cubicBezTo>
                        <a:pt x="6535" y="8654"/>
                        <a:pt x="6226" y="8794"/>
                        <a:pt x="5918" y="8794"/>
                      </a:cubicBezTo>
                      <a:cubicBezTo>
                        <a:pt x="5887" y="8794"/>
                        <a:pt x="5856" y="8793"/>
                        <a:pt x="5825" y="8790"/>
                      </a:cubicBezTo>
                      <a:lnTo>
                        <a:pt x="5745" y="8790"/>
                      </a:lnTo>
                      <a:cubicBezTo>
                        <a:pt x="5311" y="8694"/>
                        <a:pt x="5007" y="8325"/>
                        <a:pt x="5007" y="7875"/>
                      </a:cubicBezTo>
                      <a:lnTo>
                        <a:pt x="4958" y="5710"/>
                      </a:lnTo>
                      <a:lnTo>
                        <a:pt x="2199" y="6576"/>
                      </a:lnTo>
                      <a:cubicBezTo>
                        <a:pt x="2095" y="6609"/>
                        <a:pt x="1988" y="6625"/>
                        <a:pt x="1882" y="6625"/>
                      </a:cubicBezTo>
                      <a:cubicBezTo>
                        <a:pt x="1576" y="6625"/>
                        <a:pt x="1274" y="6493"/>
                        <a:pt x="1060" y="6255"/>
                      </a:cubicBezTo>
                      <a:cubicBezTo>
                        <a:pt x="787" y="5966"/>
                        <a:pt x="707" y="5533"/>
                        <a:pt x="867" y="5164"/>
                      </a:cubicBezTo>
                      <a:cubicBezTo>
                        <a:pt x="996" y="4811"/>
                        <a:pt x="1333" y="4571"/>
                        <a:pt x="1718" y="4555"/>
                      </a:cubicBezTo>
                      <a:lnTo>
                        <a:pt x="4621" y="4186"/>
                      </a:lnTo>
                      <a:lnTo>
                        <a:pt x="3547" y="2212"/>
                      </a:lnTo>
                      <a:cubicBezTo>
                        <a:pt x="3338" y="1843"/>
                        <a:pt x="3370" y="1394"/>
                        <a:pt x="3611" y="1041"/>
                      </a:cubicBezTo>
                      <a:cubicBezTo>
                        <a:pt x="3797" y="755"/>
                        <a:pt x="4135" y="584"/>
                        <a:pt x="4479" y="584"/>
                      </a:cubicBezTo>
                      <a:close/>
                      <a:moveTo>
                        <a:pt x="4474" y="0"/>
                      </a:moveTo>
                      <a:cubicBezTo>
                        <a:pt x="3938" y="0"/>
                        <a:pt x="3425" y="266"/>
                        <a:pt x="3113" y="720"/>
                      </a:cubicBezTo>
                      <a:cubicBezTo>
                        <a:pt x="2744" y="1250"/>
                        <a:pt x="2712" y="1939"/>
                        <a:pt x="3017" y="2517"/>
                      </a:cubicBezTo>
                      <a:lnTo>
                        <a:pt x="3675" y="3720"/>
                      </a:lnTo>
                      <a:lnTo>
                        <a:pt x="1637" y="3961"/>
                      </a:lnTo>
                      <a:cubicBezTo>
                        <a:pt x="1284" y="3993"/>
                        <a:pt x="948" y="4137"/>
                        <a:pt x="691" y="4378"/>
                      </a:cubicBezTo>
                      <a:cubicBezTo>
                        <a:pt x="33" y="4988"/>
                        <a:pt x="1" y="6014"/>
                        <a:pt x="595" y="6672"/>
                      </a:cubicBezTo>
                      <a:cubicBezTo>
                        <a:pt x="923" y="7036"/>
                        <a:pt x="1380" y="7237"/>
                        <a:pt x="1847" y="7237"/>
                      </a:cubicBezTo>
                      <a:cubicBezTo>
                        <a:pt x="2019" y="7237"/>
                        <a:pt x="2191" y="7210"/>
                        <a:pt x="2359" y="7154"/>
                      </a:cubicBezTo>
                      <a:lnTo>
                        <a:pt x="4365" y="6544"/>
                      </a:lnTo>
                      <a:lnTo>
                        <a:pt x="4397" y="7892"/>
                      </a:lnTo>
                      <a:cubicBezTo>
                        <a:pt x="4397" y="8630"/>
                        <a:pt x="4926" y="9255"/>
                        <a:pt x="5648" y="9384"/>
                      </a:cubicBezTo>
                      <a:lnTo>
                        <a:pt x="5761" y="9400"/>
                      </a:lnTo>
                      <a:lnTo>
                        <a:pt x="5937" y="9400"/>
                      </a:lnTo>
                      <a:cubicBezTo>
                        <a:pt x="6418" y="9400"/>
                        <a:pt x="6884" y="9207"/>
                        <a:pt x="7204" y="8838"/>
                      </a:cubicBezTo>
                      <a:cubicBezTo>
                        <a:pt x="7573" y="8421"/>
                        <a:pt x="7718" y="7843"/>
                        <a:pt x="7606" y="7298"/>
                      </a:cubicBezTo>
                      <a:lnTo>
                        <a:pt x="7204" y="5469"/>
                      </a:lnTo>
                      <a:lnTo>
                        <a:pt x="8921" y="5148"/>
                      </a:lnTo>
                      <a:cubicBezTo>
                        <a:pt x="9547" y="5036"/>
                        <a:pt x="10028" y="4522"/>
                        <a:pt x="10124" y="3897"/>
                      </a:cubicBezTo>
                      <a:lnTo>
                        <a:pt x="10124" y="3784"/>
                      </a:lnTo>
                      <a:cubicBezTo>
                        <a:pt x="10173" y="3159"/>
                        <a:pt x="9852" y="2581"/>
                        <a:pt x="9306" y="2260"/>
                      </a:cubicBezTo>
                      <a:cubicBezTo>
                        <a:pt x="9042" y="2109"/>
                        <a:pt x="8745" y="2033"/>
                        <a:pt x="8450" y="2033"/>
                      </a:cubicBezTo>
                      <a:cubicBezTo>
                        <a:pt x="8119" y="2033"/>
                        <a:pt x="7789" y="2129"/>
                        <a:pt x="7509" y="2324"/>
                      </a:cubicBezTo>
                      <a:lnTo>
                        <a:pt x="6402" y="3079"/>
                      </a:lnTo>
                      <a:lnTo>
                        <a:pt x="6049" y="1314"/>
                      </a:lnTo>
                      <a:cubicBezTo>
                        <a:pt x="5937" y="672"/>
                        <a:pt x="5440" y="159"/>
                        <a:pt x="4798" y="30"/>
                      </a:cubicBezTo>
                      <a:cubicBezTo>
                        <a:pt x="4766" y="14"/>
                        <a:pt x="4718" y="14"/>
                        <a:pt x="4686" y="14"/>
                      </a:cubicBezTo>
                      <a:cubicBezTo>
                        <a:pt x="4615" y="5"/>
                        <a:pt x="4544" y="0"/>
                        <a:pt x="4474" y="0"/>
                      </a:cubicBez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" name="Google Shape;1170;p45"/>
                <p:cNvSpPr/>
                <p:nvPr/>
              </p:nvSpPr>
              <p:spPr>
                <a:xfrm>
                  <a:off x="6384350" y="1901475"/>
                  <a:ext cx="370550" cy="299000"/>
                </a:xfrm>
                <a:custGeom>
                  <a:rect b="b" l="l" r="r" t="t"/>
                  <a:pathLst>
                    <a:path extrusionOk="0" h="11960" w="14822">
                      <a:moveTo>
                        <a:pt x="3685" y="0"/>
                      </a:moveTo>
                      <a:cubicBezTo>
                        <a:pt x="2313" y="0"/>
                        <a:pt x="1352" y="203"/>
                        <a:pt x="1268" y="691"/>
                      </a:cubicBezTo>
                      <a:cubicBezTo>
                        <a:pt x="1028" y="2199"/>
                        <a:pt x="338" y="6755"/>
                        <a:pt x="338" y="6755"/>
                      </a:cubicBezTo>
                      <a:cubicBezTo>
                        <a:pt x="1" y="8632"/>
                        <a:pt x="1252" y="10429"/>
                        <a:pt x="3145" y="10766"/>
                      </a:cubicBezTo>
                      <a:lnTo>
                        <a:pt x="9643" y="11905"/>
                      </a:lnTo>
                      <a:cubicBezTo>
                        <a:pt x="9847" y="11942"/>
                        <a:pt x="10050" y="11960"/>
                        <a:pt x="10250" y="11960"/>
                      </a:cubicBezTo>
                      <a:cubicBezTo>
                        <a:pt x="11893" y="11960"/>
                        <a:pt x="13354" y="10771"/>
                        <a:pt x="13654" y="9098"/>
                      </a:cubicBezTo>
                      <a:cubicBezTo>
                        <a:pt x="13654" y="9098"/>
                        <a:pt x="14344" y="4541"/>
                        <a:pt x="14584" y="3033"/>
                      </a:cubicBezTo>
                      <a:cubicBezTo>
                        <a:pt x="14822" y="1644"/>
                        <a:pt x="7591" y="0"/>
                        <a:pt x="368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" name="Google Shape;1171;p45"/>
                <p:cNvSpPr/>
                <p:nvPr/>
              </p:nvSpPr>
              <p:spPr>
                <a:xfrm>
                  <a:off x="6376750" y="1893875"/>
                  <a:ext cx="386650" cy="314075"/>
                </a:xfrm>
                <a:custGeom>
                  <a:rect b="b" l="l" r="r" t="t"/>
                  <a:pathLst>
                    <a:path extrusionOk="0" h="12563" w="15466">
                      <a:moveTo>
                        <a:pt x="4011" y="610"/>
                      </a:moveTo>
                      <a:cubicBezTo>
                        <a:pt x="5359" y="626"/>
                        <a:pt x="6722" y="754"/>
                        <a:pt x="8054" y="995"/>
                      </a:cubicBezTo>
                      <a:cubicBezTo>
                        <a:pt x="12225" y="1685"/>
                        <a:pt x="14680" y="2792"/>
                        <a:pt x="14600" y="3289"/>
                      </a:cubicBezTo>
                      <a:cubicBezTo>
                        <a:pt x="14343" y="4781"/>
                        <a:pt x="13653" y="9305"/>
                        <a:pt x="13653" y="9354"/>
                      </a:cubicBezTo>
                      <a:cubicBezTo>
                        <a:pt x="13381" y="10870"/>
                        <a:pt x="12050" y="11953"/>
                        <a:pt x="10547" y="11953"/>
                      </a:cubicBezTo>
                      <a:cubicBezTo>
                        <a:pt x="10365" y="11953"/>
                        <a:pt x="10181" y="11937"/>
                        <a:pt x="9995" y="11904"/>
                      </a:cubicBezTo>
                      <a:lnTo>
                        <a:pt x="3498" y="10765"/>
                      </a:lnTo>
                      <a:cubicBezTo>
                        <a:pt x="1781" y="10461"/>
                        <a:pt x="642" y="8824"/>
                        <a:pt x="947" y="7107"/>
                      </a:cubicBezTo>
                      <a:cubicBezTo>
                        <a:pt x="947" y="7059"/>
                        <a:pt x="1637" y="2535"/>
                        <a:pt x="1877" y="1043"/>
                      </a:cubicBezTo>
                      <a:cubicBezTo>
                        <a:pt x="1893" y="899"/>
                        <a:pt x="2310" y="642"/>
                        <a:pt x="3706" y="610"/>
                      </a:cubicBezTo>
                      <a:close/>
                      <a:moveTo>
                        <a:pt x="3690" y="0"/>
                      </a:moveTo>
                      <a:cubicBezTo>
                        <a:pt x="2166" y="48"/>
                        <a:pt x="1380" y="353"/>
                        <a:pt x="1284" y="947"/>
                      </a:cubicBezTo>
                      <a:cubicBezTo>
                        <a:pt x="1043" y="2455"/>
                        <a:pt x="353" y="6979"/>
                        <a:pt x="353" y="7011"/>
                      </a:cubicBezTo>
                      <a:cubicBezTo>
                        <a:pt x="0" y="9049"/>
                        <a:pt x="1364" y="11006"/>
                        <a:pt x="3401" y="11359"/>
                      </a:cubicBezTo>
                      <a:lnTo>
                        <a:pt x="9899" y="12498"/>
                      </a:lnTo>
                      <a:cubicBezTo>
                        <a:pt x="10107" y="12546"/>
                        <a:pt x="10332" y="12562"/>
                        <a:pt x="10557" y="12562"/>
                      </a:cubicBezTo>
                      <a:cubicBezTo>
                        <a:pt x="12370" y="12562"/>
                        <a:pt x="13926" y="11247"/>
                        <a:pt x="14247" y="9450"/>
                      </a:cubicBezTo>
                      <a:cubicBezTo>
                        <a:pt x="14263" y="9418"/>
                        <a:pt x="14937" y="4893"/>
                        <a:pt x="15193" y="3401"/>
                      </a:cubicBezTo>
                      <a:cubicBezTo>
                        <a:pt x="15466" y="1701"/>
                        <a:pt x="9386" y="610"/>
                        <a:pt x="8150" y="401"/>
                      </a:cubicBezTo>
                      <a:cubicBezTo>
                        <a:pt x="6674" y="145"/>
                        <a:pt x="5182" y="0"/>
                        <a:pt x="3690" y="0"/>
                      </a:cubicBez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" name="Google Shape;1172;p45"/>
                <p:cNvSpPr/>
                <p:nvPr/>
              </p:nvSpPr>
              <p:spPr>
                <a:xfrm>
                  <a:off x="6203875" y="916425"/>
                  <a:ext cx="1166375" cy="1166375"/>
                </a:xfrm>
                <a:custGeom>
                  <a:rect b="b" l="l" r="r" t="t"/>
                  <a:pathLst>
                    <a:path extrusionOk="0" h="46655" w="46655">
                      <a:moveTo>
                        <a:pt x="23328" y="0"/>
                      </a:moveTo>
                      <a:cubicBezTo>
                        <a:pt x="10445" y="0"/>
                        <a:pt x="0" y="10445"/>
                        <a:pt x="0" y="23328"/>
                      </a:cubicBezTo>
                      <a:cubicBezTo>
                        <a:pt x="0" y="36226"/>
                        <a:pt x="10445" y="46655"/>
                        <a:pt x="23328" y="46655"/>
                      </a:cubicBezTo>
                      <a:cubicBezTo>
                        <a:pt x="36210" y="46655"/>
                        <a:pt x="46655" y="36226"/>
                        <a:pt x="46655" y="23328"/>
                      </a:cubicBezTo>
                      <a:cubicBezTo>
                        <a:pt x="46655" y="10445"/>
                        <a:pt x="36210" y="0"/>
                        <a:pt x="2332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" name="Google Shape;1173;p45"/>
                <p:cNvSpPr/>
                <p:nvPr/>
              </p:nvSpPr>
              <p:spPr>
                <a:xfrm>
                  <a:off x="6150125" y="909125"/>
                  <a:ext cx="1227750" cy="1181300"/>
                </a:xfrm>
                <a:custGeom>
                  <a:rect b="b" l="l" r="r" t="t"/>
                  <a:pathLst>
                    <a:path extrusionOk="0" h="47252" w="49110">
                      <a:moveTo>
                        <a:pt x="25478" y="597"/>
                      </a:moveTo>
                      <a:cubicBezTo>
                        <a:pt x="38200" y="613"/>
                        <a:pt x="48500" y="10913"/>
                        <a:pt x="48516" y="23636"/>
                      </a:cubicBezTo>
                      <a:cubicBezTo>
                        <a:pt x="48516" y="32941"/>
                        <a:pt x="42901" y="41331"/>
                        <a:pt x="34301" y="44909"/>
                      </a:cubicBezTo>
                      <a:cubicBezTo>
                        <a:pt x="31452" y="46087"/>
                        <a:pt x="28462" y="46660"/>
                        <a:pt x="25498" y="46660"/>
                      </a:cubicBezTo>
                      <a:cubicBezTo>
                        <a:pt x="19501" y="46660"/>
                        <a:pt x="13612" y="44316"/>
                        <a:pt x="9209" y="39904"/>
                      </a:cubicBezTo>
                      <a:cubicBezTo>
                        <a:pt x="2616" y="33326"/>
                        <a:pt x="642" y="23427"/>
                        <a:pt x="4204" y="14812"/>
                      </a:cubicBezTo>
                      <a:cubicBezTo>
                        <a:pt x="7782" y="6212"/>
                        <a:pt x="16172" y="597"/>
                        <a:pt x="25478" y="597"/>
                      </a:cubicBezTo>
                      <a:close/>
                      <a:moveTo>
                        <a:pt x="25489" y="1"/>
                      </a:moveTo>
                      <a:cubicBezTo>
                        <a:pt x="19340" y="1"/>
                        <a:pt x="13294" y="2401"/>
                        <a:pt x="8776" y="6918"/>
                      </a:cubicBezTo>
                      <a:cubicBezTo>
                        <a:pt x="2022" y="13673"/>
                        <a:pt x="1" y="23844"/>
                        <a:pt x="3658" y="32668"/>
                      </a:cubicBezTo>
                      <a:cubicBezTo>
                        <a:pt x="7316" y="41492"/>
                        <a:pt x="15932" y="47251"/>
                        <a:pt x="25478" y="47251"/>
                      </a:cubicBezTo>
                      <a:cubicBezTo>
                        <a:pt x="38521" y="47235"/>
                        <a:pt x="49094" y="36679"/>
                        <a:pt x="49110" y="23636"/>
                      </a:cubicBezTo>
                      <a:cubicBezTo>
                        <a:pt x="49110" y="14074"/>
                        <a:pt x="43350" y="5458"/>
                        <a:pt x="34526" y="1801"/>
                      </a:cubicBezTo>
                      <a:cubicBezTo>
                        <a:pt x="31604" y="589"/>
                        <a:pt x="28534" y="1"/>
                        <a:pt x="25489" y="1"/>
                      </a:cubicBez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" name="Google Shape;1174;p45"/>
                <p:cNvSpPr/>
                <p:nvPr/>
              </p:nvSpPr>
              <p:spPr>
                <a:xfrm>
                  <a:off x="6760975" y="972975"/>
                  <a:ext cx="288400" cy="1056475"/>
                </a:xfrm>
                <a:custGeom>
                  <a:rect b="b" l="l" r="r" t="t"/>
                  <a:pathLst>
                    <a:path extrusionOk="0" h="42259" w="11536">
                      <a:moveTo>
                        <a:pt x="11247" y="1"/>
                      </a:moveTo>
                      <a:cubicBezTo>
                        <a:pt x="4413" y="3787"/>
                        <a:pt x="1" y="12081"/>
                        <a:pt x="1" y="21130"/>
                      </a:cubicBezTo>
                      <a:cubicBezTo>
                        <a:pt x="1" y="30178"/>
                        <a:pt x="4413" y="38473"/>
                        <a:pt x="11247" y="42259"/>
                      </a:cubicBezTo>
                      <a:lnTo>
                        <a:pt x="11536" y="41729"/>
                      </a:lnTo>
                      <a:cubicBezTo>
                        <a:pt x="4894" y="38039"/>
                        <a:pt x="594" y="29954"/>
                        <a:pt x="594" y="21130"/>
                      </a:cubicBezTo>
                      <a:cubicBezTo>
                        <a:pt x="594" y="12306"/>
                        <a:pt x="4894" y="4220"/>
                        <a:pt x="11536" y="530"/>
                      </a:cubicBezTo>
                      <a:lnTo>
                        <a:pt x="11247" y="1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" name="Google Shape;1175;p45"/>
                <p:cNvSpPr/>
                <p:nvPr/>
              </p:nvSpPr>
              <p:spPr>
                <a:xfrm>
                  <a:off x="6390375" y="910800"/>
                  <a:ext cx="401525" cy="1172400"/>
                </a:xfrm>
                <a:custGeom>
                  <a:rect b="b" l="l" r="r" t="t"/>
                  <a:pathLst>
                    <a:path extrusionOk="0" h="46896" w="16061">
                      <a:moveTo>
                        <a:pt x="15964" y="1"/>
                      </a:moveTo>
                      <a:cubicBezTo>
                        <a:pt x="6867" y="1348"/>
                        <a:pt x="1" y="11392"/>
                        <a:pt x="1" y="23344"/>
                      </a:cubicBezTo>
                      <a:cubicBezTo>
                        <a:pt x="1" y="31687"/>
                        <a:pt x="3017" y="39387"/>
                        <a:pt x="7862" y="43478"/>
                      </a:cubicBezTo>
                      <a:cubicBezTo>
                        <a:pt x="9466" y="44842"/>
                        <a:pt x="11247" y="45997"/>
                        <a:pt x="13156" y="46896"/>
                      </a:cubicBezTo>
                      <a:lnTo>
                        <a:pt x="13397" y="46366"/>
                      </a:lnTo>
                      <a:cubicBezTo>
                        <a:pt x="11552" y="45468"/>
                        <a:pt x="9819" y="44345"/>
                        <a:pt x="8247" y="43013"/>
                      </a:cubicBezTo>
                      <a:cubicBezTo>
                        <a:pt x="3546" y="39050"/>
                        <a:pt x="610" y="31510"/>
                        <a:pt x="610" y="23360"/>
                      </a:cubicBezTo>
                      <a:cubicBezTo>
                        <a:pt x="610" y="11696"/>
                        <a:pt x="7252" y="1910"/>
                        <a:pt x="16060" y="594"/>
                      </a:cubicBezTo>
                      <a:lnTo>
                        <a:pt x="15964" y="1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" name="Google Shape;1176;p45"/>
                <p:cNvSpPr/>
                <p:nvPr/>
              </p:nvSpPr>
              <p:spPr>
                <a:xfrm>
                  <a:off x="6701625" y="1147900"/>
                  <a:ext cx="37325" cy="49250"/>
                </a:xfrm>
                <a:custGeom>
                  <a:rect b="b" l="l" r="r" t="t"/>
                  <a:pathLst>
                    <a:path extrusionOk="0" h="1970" w="1493">
                      <a:moveTo>
                        <a:pt x="989" y="1"/>
                      </a:moveTo>
                      <a:cubicBezTo>
                        <a:pt x="569" y="1"/>
                        <a:pt x="64" y="666"/>
                        <a:pt x="16" y="1314"/>
                      </a:cubicBezTo>
                      <a:cubicBezTo>
                        <a:pt x="0" y="1507"/>
                        <a:pt x="32" y="1683"/>
                        <a:pt x="81" y="1876"/>
                      </a:cubicBezTo>
                      <a:cubicBezTo>
                        <a:pt x="100" y="1934"/>
                        <a:pt x="162" y="1969"/>
                        <a:pt x="214" y="1969"/>
                      </a:cubicBezTo>
                      <a:cubicBezTo>
                        <a:pt x="247" y="1969"/>
                        <a:pt x="277" y="1955"/>
                        <a:pt x="289" y="1924"/>
                      </a:cubicBezTo>
                      <a:cubicBezTo>
                        <a:pt x="369" y="1635"/>
                        <a:pt x="498" y="1346"/>
                        <a:pt x="706" y="1105"/>
                      </a:cubicBezTo>
                      <a:cubicBezTo>
                        <a:pt x="1027" y="720"/>
                        <a:pt x="1492" y="480"/>
                        <a:pt x="1364" y="255"/>
                      </a:cubicBezTo>
                      <a:cubicBezTo>
                        <a:pt x="1263" y="77"/>
                        <a:pt x="1131" y="1"/>
                        <a:pt x="989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" name="Google Shape;1177;p45"/>
                <p:cNvSpPr/>
                <p:nvPr/>
              </p:nvSpPr>
              <p:spPr>
                <a:xfrm>
                  <a:off x="6590925" y="1050675"/>
                  <a:ext cx="91075" cy="127725"/>
                </a:xfrm>
                <a:custGeom>
                  <a:rect b="b" l="l" r="r" t="t"/>
                  <a:pathLst>
                    <a:path extrusionOk="0" h="5109" w="3643">
                      <a:moveTo>
                        <a:pt x="2696" y="0"/>
                      </a:moveTo>
                      <a:cubicBezTo>
                        <a:pt x="1740" y="0"/>
                        <a:pt x="364" y="1840"/>
                        <a:pt x="81" y="3518"/>
                      </a:cubicBezTo>
                      <a:cubicBezTo>
                        <a:pt x="0" y="3968"/>
                        <a:pt x="0" y="4433"/>
                        <a:pt x="81" y="4898"/>
                      </a:cubicBezTo>
                      <a:cubicBezTo>
                        <a:pt x="109" y="5032"/>
                        <a:pt x="234" y="5108"/>
                        <a:pt x="347" y="5108"/>
                      </a:cubicBezTo>
                      <a:cubicBezTo>
                        <a:pt x="425" y="5108"/>
                        <a:pt x="497" y="5073"/>
                        <a:pt x="530" y="4994"/>
                      </a:cubicBezTo>
                      <a:cubicBezTo>
                        <a:pt x="786" y="4224"/>
                        <a:pt x="1188" y="3486"/>
                        <a:pt x="1685" y="2845"/>
                      </a:cubicBezTo>
                      <a:cubicBezTo>
                        <a:pt x="2535" y="1786"/>
                        <a:pt x="3642" y="1080"/>
                        <a:pt x="3402" y="550"/>
                      </a:cubicBezTo>
                      <a:cubicBezTo>
                        <a:pt x="3231" y="166"/>
                        <a:pt x="2982" y="0"/>
                        <a:pt x="2696" y="0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" name="Google Shape;1178;p45"/>
                <p:cNvSpPr/>
                <p:nvPr/>
              </p:nvSpPr>
              <p:spPr>
                <a:xfrm>
                  <a:off x="6643050" y="1112075"/>
                  <a:ext cx="61000" cy="80300"/>
                </a:xfrm>
                <a:custGeom>
                  <a:rect b="b" l="l" r="r" t="t"/>
                  <a:pathLst>
                    <a:path extrusionOk="0" h="3212" w="2440">
                      <a:moveTo>
                        <a:pt x="1593" y="0"/>
                      </a:moveTo>
                      <a:cubicBezTo>
                        <a:pt x="908" y="0"/>
                        <a:pt x="89" y="1070"/>
                        <a:pt x="17" y="2121"/>
                      </a:cubicBezTo>
                      <a:cubicBezTo>
                        <a:pt x="1" y="2442"/>
                        <a:pt x="33" y="2747"/>
                        <a:pt x="129" y="3036"/>
                      </a:cubicBezTo>
                      <a:cubicBezTo>
                        <a:pt x="161" y="3141"/>
                        <a:pt x="282" y="3212"/>
                        <a:pt x="371" y="3212"/>
                      </a:cubicBezTo>
                      <a:cubicBezTo>
                        <a:pt x="418" y="3212"/>
                        <a:pt x="455" y="3192"/>
                        <a:pt x="466" y="3148"/>
                      </a:cubicBezTo>
                      <a:cubicBezTo>
                        <a:pt x="595" y="2651"/>
                        <a:pt x="819" y="2202"/>
                        <a:pt x="1140" y="1800"/>
                      </a:cubicBezTo>
                      <a:cubicBezTo>
                        <a:pt x="1686" y="1175"/>
                        <a:pt x="2440" y="790"/>
                        <a:pt x="2215" y="421"/>
                      </a:cubicBezTo>
                      <a:cubicBezTo>
                        <a:pt x="2047" y="126"/>
                        <a:pt x="1828" y="0"/>
                        <a:pt x="1593" y="0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" name="Google Shape;1179;p45"/>
                <p:cNvSpPr/>
                <p:nvPr/>
              </p:nvSpPr>
              <p:spPr>
                <a:xfrm>
                  <a:off x="6177800" y="1242475"/>
                  <a:ext cx="1015575" cy="482925"/>
                </a:xfrm>
                <a:custGeom>
                  <a:rect b="b" l="l" r="r" t="t"/>
                  <a:pathLst>
                    <a:path extrusionOk="0" h="19317" w="40623">
                      <a:moveTo>
                        <a:pt x="17058" y="0"/>
                      </a:moveTo>
                      <a:cubicBezTo>
                        <a:pt x="2087" y="0"/>
                        <a:pt x="1" y="4222"/>
                        <a:pt x="1" y="11425"/>
                      </a:cubicBezTo>
                      <a:cubicBezTo>
                        <a:pt x="1" y="17585"/>
                        <a:pt x="7397" y="18067"/>
                        <a:pt x="18515" y="18580"/>
                      </a:cubicBezTo>
                      <a:cubicBezTo>
                        <a:pt x="23830" y="18830"/>
                        <a:pt x="27700" y="19317"/>
                        <a:pt x="30592" y="19317"/>
                      </a:cubicBezTo>
                      <a:cubicBezTo>
                        <a:pt x="35120" y="19317"/>
                        <a:pt x="37250" y="18124"/>
                        <a:pt x="38778" y="12965"/>
                      </a:cubicBezTo>
                      <a:cubicBezTo>
                        <a:pt x="40623" y="6756"/>
                        <a:pt x="35473" y="114"/>
                        <a:pt x="17568" y="2"/>
                      </a:cubicBezTo>
                      <a:cubicBezTo>
                        <a:pt x="17396" y="1"/>
                        <a:pt x="17226" y="0"/>
                        <a:pt x="17058" y="0"/>
                      </a:cubicBezTo>
                      <a:close/>
                    </a:path>
                  </a:pathLst>
                </a:custGeom>
                <a:solidFill>
                  <a:srgbClr val="ECF5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" name="Google Shape;1180;p45"/>
                <p:cNvSpPr/>
                <p:nvPr/>
              </p:nvSpPr>
              <p:spPr>
                <a:xfrm>
                  <a:off x="6170175" y="1235250"/>
                  <a:ext cx="1003150" cy="497800"/>
                </a:xfrm>
                <a:custGeom>
                  <a:rect b="b" l="l" r="r" t="t"/>
                  <a:pathLst>
                    <a:path extrusionOk="0" h="19912" w="40126">
                      <a:moveTo>
                        <a:pt x="17873" y="596"/>
                      </a:moveTo>
                      <a:cubicBezTo>
                        <a:pt x="30596" y="676"/>
                        <a:pt x="35697" y="3965"/>
                        <a:pt x="37719" y="6708"/>
                      </a:cubicBezTo>
                      <a:cubicBezTo>
                        <a:pt x="39115" y="8601"/>
                        <a:pt x="39500" y="10831"/>
                        <a:pt x="38794" y="13174"/>
                      </a:cubicBezTo>
                      <a:cubicBezTo>
                        <a:pt x="37319" y="18147"/>
                        <a:pt x="35340" y="19308"/>
                        <a:pt x="30909" y="19308"/>
                      </a:cubicBezTo>
                      <a:cubicBezTo>
                        <a:pt x="29365" y="19308"/>
                        <a:pt x="27523" y="19167"/>
                        <a:pt x="25301" y="18997"/>
                      </a:cubicBezTo>
                      <a:cubicBezTo>
                        <a:pt x="23408" y="18853"/>
                        <a:pt x="21274" y="18676"/>
                        <a:pt x="18836" y="18564"/>
                      </a:cubicBezTo>
                      <a:cubicBezTo>
                        <a:pt x="7188" y="18019"/>
                        <a:pt x="610" y="17441"/>
                        <a:pt x="610" y="11714"/>
                      </a:cubicBezTo>
                      <a:cubicBezTo>
                        <a:pt x="610" y="8890"/>
                        <a:pt x="883" y="6002"/>
                        <a:pt x="2905" y="3997"/>
                      </a:cubicBezTo>
                      <a:cubicBezTo>
                        <a:pt x="5231" y="1670"/>
                        <a:pt x="9835" y="596"/>
                        <a:pt x="17376" y="596"/>
                      </a:cubicBezTo>
                      <a:close/>
                      <a:moveTo>
                        <a:pt x="17364" y="0"/>
                      </a:moveTo>
                      <a:cubicBezTo>
                        <a:pt x="9557" y="0"/>
                        <a:pt x="4969" y="1098"/>
                        <a:pt x="2487" y="3564"/>
                      </a:cubicBezTo>
                      <a:cubicBezTo>
                        <a:pt x="306" y="5729"/>
                        <a:pt x="1" y="8762"/>
                        <a:pt x="1" y="11714"/>
                      </a:cubicBezTo>
                      <a:cubicBezTo>
                        <a:pt x="1" y="14730"/>
                        <a:pt x="1685" y="16623"/>
                        <a:pt x="5311" y="17698"/>
                      </a:cubicBezTo>
                      <a:cubicBezTo>
                        <a:pt x="8472" y="18628"/>
                        <a:pt x="12900" y="18885"/>
                        <a:pt x="18804" y="19174"/>
                      </a:cubicBezTo>
                      <a:cubicBezTo>
                        <a:pt x="21242" y="19286"/>
                        <a:pt x="23376" y="19447"/>
                        <a:pt x="25253" y="19591"/>
                      </a:cubicBezTo>
                      <a:cubicBezTo>
                        <a:pt x="27499" y="19767"/>
                        <a:pt x="29344" y="19912"/>
                        <a:pt x="30900" y="19912"/>
                      </a:cubicBezTo>
                      <a:cubicBezTo>
                        <a:pt x="32425" y="19912"/>
                        <a:pt x="33660" y="19767"/>
                        <a:pt x="34735" y="19414"/>
                      </a:cubicBezTo>
                      <a:cubicBezTo>
                        <a:pt x="36965" y="18644"/>
                        <a:pt x="38313" y="16880"/>
                        <a:pt x="39371" y="13350"/>
                      </a:cubicBezTo>
                      <a:cubicBezTo>
                        <a:pt x="40125" y="10815"/>
                        <a:pt x="39724" y="8393"/>
                        <a:pt x="38200" y="6355"/>
                      </a:cubicBezTo>
                      <a:cubicBezTo>
                        <a:pt x="36082" y="3499"/>
                        <a:pt x="30852" y="82"/>
                        <a:pt x="17873" y="2"/>
                      </a:cubicBezTo>
                      <a:cubicBezTo>
                        <a:pt x="17702" y="1"/>
                        <a:pt x="17533" y="0"/>
                        <a:pt x="17364" y="0"/>
                      </a:cubicBezTo>
                      <a:close/>
                    </a:path>
                  </a:pathLst>
                </a:custGeom>
                <a:solidFill>
                  <a:schemeClr val="hlink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" name="Google Shape;1181;p45"/>
                <p:cNvSpPr/>
                <p:nvPr/>
              </p:nvSpPr>
              <p:spPr>
                <a:xfrm>
                  <a:off x="7022100" y="1407325"/>
                  <a:ext cx="80925" cy="232025"/>
                </a:xfrm>
                <a:custGeom>
                  <a:rect b="b" l="l" r="r" t="t"/>
                  <a:pathLst>
                    <a:path extrusionOk="0" h="9281" w="3237">
                      <a:moveTo>
                        <a:pt x="1353" y="1"/>
                      </a:moveTo>
                      <a:cubicBezTo>
                        <a:pt x="1138" y="1"/>
                        <a:pt x="901" y="91"/>
                        <a:pt x="642" y="290"/>
                      </a:cubicBezTo>
                      <a:cubicBezTo>
                        <a:pt x="0" y="804"/>
                        <a:pt x="706" y="2745"/>
                        <a:pt x="882" y="4943"/>
                      </a:cubicBezTo>
                      <a:cubicBezTo>
                        <a:pt x="963" y="6258"/>
                        <a:pt x="866" y="7590"/>
                        <a:pt x="594" y="8890"/>
                      </a:cubicBezTo>
                      <a:cubicBezTo>
                        <a:pt x="550" y="9119"/>
                        <a:pt x="729" y="9281"/>
                        <a:pt x="913" y="9281"/>
                      </a:cubicBezTo>
                      <a:cubicBezTo>
                        <a:pt x="1000" y="9281"/>
                        <a:pt x="1088" y="9245"/>
                        <a:pt x="1155" y="9162"/>
                      </a:cubicBezTo>
                      <a:cubicBezTo>
                        <a:pt x="1604" y="8585"/>
                        <a:pt x="1941" y="7959"/>
                        <a:pt x="2198" y="7285"/>
                      </a:cubicBezTo>
                      <a:cubicBezTo>
                        <a:pt x="3236" y="4422"/>
                        <a:pt x="2851" y="1"/>
                        <a:pt x="13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" name="Google Shape;1182;p45"/>
                <p:cNvSpPr/>
                <p:nvPr/>
              </p:nvSpPr>
              <p:spPr>
                <a:xfrm>
                  <a:off x="6962325" y="430100"/>
                  <a:ext cx="168750" cy="110125"/>
                </a:xfrm>
                <a:custGeom>
                  <a:rect b="b" l="l" r="r" t="t"/>
                  <a:pathLst>
                    <a:path extrusionOk="0" h="4405" w="6750">
                      <a:moveTo>
                        <a:pt x="1357" y="1"/>
                      </a:moveTo>
                      <a:cubicBezTo>
                        <a:pt x="680" y="1"/>
                        <a:pt x="90" y="493"/>
                        <a:pt x="1" y="1180"/>
                      </a:cubicBezTo>
                      <a:cubicBezTo>
                        <a:pt x="227" y="1021"/>
                        <a:pt x="508" y="927"/>
                        <a:pt x="789" y="927"/>
                      </a:cubicBezTo>
                      <a:cubicBezTo>
                        <a:pt x="847" y="927"/>
                        <a:pt x="905" y="931"/>
                        <a:pt x="963" y="939"/>
                      </a:cubicBezTo>
                      <a:lnTo>
                        <a:pt x="1043" y="955"/>
                      </a:lnTo>
                      <a:cubicBezTo>
                        <a:pt x="1573" y="1068"/>
                        <a:pt x="1974" y="1485"/>
                        <a:pt x="2070" y="1998"/>
                      </a:cubicBezTo>
                      <a:lnTo>
                        <a:pt x="2503" y="4212"/>
                      </a:lnTo>
                      <a:lnTo>
                        <a:pt x="3979" y="3201"/>
                      </a:lnTo>
                      <a:cubicBezTo>
                        <a:pt x="4221" y="3039"/>
                        <a:pt x="4488" y="2965"/>
                        <a:pt x="4749" y="2965"/>
                      </a:cubicBezTo>
                      <a:cubicBezTo>
                        <a:pt x="5492" y="2965"/>
                        <a:pt x="6189" y="3562"/>
                        <a:pt x="6129" y="4405"/>
                      </a:cubicBezTo>
                      <a:cubicBezTo>
                        <a:pt x="6434" y="4212"/>
                        <a:pt x="6643" y="3907"/>
                        <a:pt x="6691" y="3570"/>
                      </a:cubicBezTo>
                      <a:lnTo>
                        <a:pt x="6691" y="3474"/>
                      </a:lnTo>
                      <a:cubicBezTo>
                        <a:pt x="6750" y="2645"/>
                        <a:pt x="6057" y="2043"/>
                        <a:pt x="5316" y="2043"/>
                      </a:cubicBezTo>
                      <a:cubicBezTo>
                        <a:pt x="5053" y="2043"/>
                        <a:pt x="4784" y="2119"/>
                        <a:pt x="4541" y="2287"/>
                      </a:cubicBezTo>
                      <a:lnTo>
                        <a:pt x="3049" y="3282"/>
                      </a:lnTo>
                      <a:lnTo>
                        <a:pt x="2632" y="1084"/>
                      </a:lnTo>
                      <a:cubicBezTo>
                        <a:pt x="2535" y="554"/>
                        <a:pt x="2134" y="137"/>
                        <a:pt x="1605" y="25"/>
                      </a:cubicBezTo>
                      <a:lnTo>
                        <a:pt x="1509" y="9"/>
                      </a:lnTo>
                      <a:cubicBezTo>
                        <a:pt x="1458" y="3"/>
                        <a:pt x="1407" y="1"/>
                        <a:pt x="135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" name="Google Shape;1183;p45"/>
                <p:cNvSpPr/>
                <p:nvPr/>
              </p:nvSpPr>
              <p:spPr>
                <a:xfrm>
                  <a:off x="6887175" y="534600"/>
                  <a:ext cx="177450" cy="115275"/>
                </a:xfrm>
                <a:custGeom>
                  <a:rect b="b" l="l" r="r" t="t"/>
                  <a:pathLst>
                    <a:path extrusionOk="0" h="4611" w="7098">
                      <a:moveTo>
                        <a:pt x="857" y="0"/>
                      </a:moveTo>
                      <a:cubicBezTo>
                        <a:pt x="809" y="32"/>
                        <a:pt x="760" y="64"/>
                        <a:pt x="712" y="112"/>
                      </a:cubicBezTo>
                      <a:cubicBezTo>
                        <a:pt x="568" y="241"/>
                        <a:pt x="472" y="401"/>
                        <a:pt x="391" y="578"/>
                      </a:cubicBezTo>
                      <a:cubicBezTo>
                        <a:pt x="1" y="1485"/>
                        <a:pt x="740" y="2442"/>
                        <a:pt x="1668" y="2442"/>
                      </a:cubicBezTo>
                      <a:cubicBezTo>
                        <a:pt x="1806" y="2442"/>
                        <a:pt x="1949" y="2420"/>
                        <a:pt x="2092" y="2375"/>
                      </a:cubicBezTo>
                      <a:lnTo>
                        <a:pt x="4467" y="1637"/>
                      </a:lnTo>
                      <a:lnTo>
                        <a:pt x="4499" y="3401"/>
                      </a:lnTo>
                      <a:cubicBezTo>
                        <a:pt x="4515" y="3979"/>
                        <a:pt x="4932" y="4492"/>
                        <a:pt x="5509" y="4605"/>
                      </a:cubicBezTo>
                      <a:lnTo>
                        <a:pt x="5606" y="4605"/>
                      </a:lnTo>
                      <a:cubicBezTo>
                        <a:pt x="5649" y="4609"/>
                        <a:pt x="5692" y="4610"/>
                        <a:pt x="5735" y="4610"/>
                      </a:cubicBezTo>
                      <a:cubicBezTo>
                        <a:pt x="6389" y="4610"/>
                        <a:pt x="6962" y="4161"/>
                        <a:pt x="7098" y="3514"/>
                      </a:cubicBezTo>
                      <a:lnTo>
                        <a:pt x="7098" y="3514"/>
                      </a:lnTo>
                      <a:cubicBezTo>
                        <a:pt x="6859" y="3696"/>
                        <a:pt x="6584" y="3792"/>
                        <a:pt x="6294" y="3792"/>
                      </a:cubicBezTo>
                      <a:cubicBezTo>
                        <a:pt x="6252" y="3792"/>
                        <a:pt x="6210" y="3790"/>
                        <a:pt x="6167" y="3786"/>
                      </a:cubicBezTo>
                      <a:cubicBezTo>
                        <a:pt x="6135" y="3786"/>
                        <a:pt x="6103" y="3786"/>
                        <a:pt x="6071" y="3770"/>
                      </a:cubicBezTo>
                      <a:cubicBezTo>
                        <a:pt x="5493" y="3674"/>
                        <a:pt x="5060" y="3161"/>
                        <a:pt x="5060" y="2567"/>
                      </a:cubicBezTo>
                      <a:lnTo>
                        <a:pt x="5028" y="818"/>
                      </a:lnTo>
                      <a:lnTo>
                        <a:pt x="2654" y="1556"/>
                      </a:lnTo>
                      <a:cubicBezTo>
                        <a:pt x="2514" y="1599"/>
                        <a:pt x="2375" y="1619"/>
                        <a:pt x="2239" y="1619"/>
                      </a:cubicBezTo>
                      <a:cubicBezTo>
                        <a:pt x="1411" y="1619"/>
                        <a:pt x="721" y="869"/>
                        <a:pt x="8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45"/>
                <p:cNvSpPr/>
                <p:nvPr/>
              </p:nvSpPr>
              <p:spPr>
                <a:xfrm>
                  <a:off x="7255125" y="1300425"/>
                  <a:ext cx="57500" cy="83150"/>
                </a:xfrm>
                <a:custGeom>
                  <a:rect b="b" l="l" r="r" t="t"/>
                  <a:pathLst>
                    <a:path extrusionOk="0" h="3326" w="2300">
                      <a:moveTo>
                        <a:pt x="846" y="1"/>
                      </a:moveTo>
                      <a:cubicBezTo>
                        <a:pt x="633" y="1"/>
                        <a:pt x="423" y="110"/>
                        <a:pt x="241" y="363"/>
                      </a:cubicBezTo>
                      <a:cubicBezTo>
                        <a:pt x="0" y="700"/>
                        <a:pt x="690" y="1165"/>
                        <a:pt x="1171" y="1855"/>
                      </a:cubicBezTo>
                      <a:cubicBezTo>
                        <a:pt x="1444" y="2272"/>
                        <a:pt x="1637" y="2753"/>
                        <a:pt x="1717" y="3251"/>
                      </a:cubicBezTo>
                      <a:cubicBezTo>
                        <a:pt x="1723" y="3302"/>
                        <a:pt x="1768" y="3325"/>
                        <a:pt x="1824" y="3325"/>
                      </a:cubicBezTo>
                      <a:cubicBezTo>
                        <a:pt x="1908" y="3325"/>
                        <a:pt x="2015" y="3273"/>
                        <a:pt x="2054" y="3187"/>
                      </a:cubicBezTo>
                      <a:cubicBezTo>
                        <a:pt x="2182" y="2898"/>
                        <a:pt x="2246" y="2593"/>
                        <a:pt x="2262" y="2288"/>
                      </a:cubicBezTo>
                      <a:cubicBezTo>
                        <a:pt x="2299" y="1192"/>
                        <a:pt x="1551" y="1"/>
                        <a:pt x="846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45"/>
                <p:cNvSpPr/>
                <p:nvPr/>
              </p:nvSpPr>
              <p:spPr>
                <a:xfrm>
                  <a:off x="7217425" y="1331775"/>
                  <a:ext cx="34825" cy="51075"/>
                </a:xfrm>
                <a:custGeom>
                  <a:rect b="b" l="l" r="r" t="t"/>
                  <a:pathLst>
                    <a:path extrusionOk="0" h="2043" w="1393">
                      <a:moveTo>
                        <a:pt x="501" y="1"/>
                      </a:moveTo>
                      <a:cubicBezTo>
                        <a:pt x="375" y="1"/>
                        <a:pt x="251" y="65"/>
                        <a:pt x="145" y="216"/>
                      </a:cubicBezTo>
                      <a:cubicBezTo>
                        <a:pt x="0" y="408"/>
                        <a:pt x="417" y="713"/>
                        <a:pt x="722" y="1130"/>
                      </a:cubicBezTo>
                      <a:cubicBezTo>
                        <a:pt x="883" y="1387"/>
                        <a:pt x="995" y="1692"/>
                        <a:pt x="1059" y="1997"/>
                      </a:cubicBezTo>
                      <a:cubicBezTo>
                        <a:pt x="1059" y="2028"/>
                        <a:pt x="1083" y="2042"/>
                        <a:pt x="1115" y="2042"/>
                      </a:cubicBezTo>
                      <a:cubicBezTo>
                        <a:pt x="1165" y="2042"/>
                        <a:pt x="1232" y="2007"/>
                        <a:pt x="1252" y="1949"/>
                      </a:cubicBezTo>
                      <a:cubicBezTo>
                        <a:pt x="1332" y="1772"/>
                        <a:pt x="1364" y="1596"/>
                        <a:pt x="1380" y="1403"/>
                      </a:cubicBezTo>
                      <a:cubicBezTo>
                        <a:pt x="1392" y="735"/>
                        <a:pt x="928" y="1"/>
                        <a:pt x="501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45"/>
                <p:cNvSpPr/>
                <p:nvPr/>
              </p:nvSpPr>
              <p:spPr>
                <a:xfrm>
                  <a:off x="7091875" y="495450"/>
                  <a:ext cx="28575" cy="40800"/>
                </a:xfrm>
                <a:custGeom>
                  <a:rect b="b" l="l" r="r" t="t"/>
                  <a:pathLst>
                    <a:path extrusionOk="0" h="1632" w="1143">
                      <a:moveTo>
                        <a:pt x="436" y="1"/>
                      </a:moveTo>
                      <a:cubicBezTo>
                        <a:pt x="376" y="1"/>
                        <a:pt x="311" y="9"/>
                        <a:pt x="241" y="26"/>
                      </a:cubicBezTo>
                      <a:cubicBezTo>
                        <a:pt x="1" y="90"/>
                        <a:pt x="225" y="459"/>
                        <a:pt x="241" y="860"/>
                      </a:cubicBezTo>
                      <a:cubicBezTo>
                        <a:pt x="241" y="1101"/>
                        <a:pt x="177" y="1342"/>
                        <a:pt x="65" y="1550"/>
                      </a:cubicBezTo>
                      <a:cubicBezTo>
                        <a:pt x="41" y="1586"/>
                        <a:pt x="116" y="1631"/>
                        <a:pt x="196" y="1631"/>
                      </a:cubicBezTo>
                      <a:cubicBezTo>
                        <a:pt x="222" y="1631"/>
                        <a:pt x="249" y="1626"/>
                        <a:pt x="273" y="1614"/>
                      </a:cubicBezTo>
                      <a:cubicBezTo>
                        <a:pt x="418" y="1534"/>
                        <a:pt x="546" y="1438"/>
                        <a:pt x="674" y="1325"/>
                      </a:cubicBezTo>
                      <a:cubicBezTo>
                        <a:pt x="1142" y="843"/>
                        <a:pt x="1051" y="1"/>
                        <a:pt x="436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87" name="Google Shape;1187;p45"/>
            <p:cNvSpPr/>
            <p:nvPr/>
          </p:nvSpPr>
          <p:spPr>
            <a:xfrm>
              <a:off x="6578425" y="1500060"/>
              <a:ext cx="725975" cy="1095375"/>
            </a:xfrm>
            <a:custGeom>
              <a:rect b="b" l="l" r="r" t="t"/>
              <a:pathLst>
                <a:path extrusionOk="0" h="43815" w="29039">
                  <a:moveTo>
                    <a:pt x="13765" y="0"/>
                  </a:moveTo>
                  <a:cubicBezTo>
                    <a:pt x="8118" y="2086"/>
                    <a:pt x="3498" y="6257"/>
                    <a:pt x="850" y="11664"/>
                  </a:cubicBezTo>
                  <a:cubicBezTo>
                    <a:pt x="17199" y="12225"/>
                    <a:pt x="21899" y="18611"/>
                    <a:pt x="20119" y="24579"/>
                  </a:cubicBezTo>
                  <a:cubicBezTo>
                    <a:pt x="18587" y="29735"/>
                    <a:pt x="16460" y="30929"/>
                    <a:pt x="11938" y="30929"/>
                  </a:cubicBezTo>
                  <a:cubicBezTo>
                    <a:pt x="9073" y="30929"/>
                    <a:pt x="5246" y="30449"/>
                    <a:pt x="0" y="30194"/>
                  </a:cubicBezTo>
                  <a:lnTo>
                    <a:pt x="0" y="30194"/>
                  </a:lnTo>
                  <a:cubicBezTo>
                    <a:pt x="2407" y="36515"/>
                    <a:pt x="7428" y="41473"/>
                    <a:pt x="13765" y="43815"/>
                  </a:cubicBezTo>
                  <a:cubicBezTo>
                    <a:pt x="22942" y="40430"/>
                    <a:pt x="29039" y="31686"/>
                    <a:pt x="29039" y="21916"/>
                  </a:cubicBezTo>
                  <a:cubicBezTo>
                    <a:pt x="29039" y="12129"/>
                    <a:pt x="22942" y="3386"/>
                    <a:pt x="13765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8" name="Google Shape;1188;p45"/>
          <p:cNvSpPr/>
          <p:nvPr/>
        </p:nvSpPr>
        <p:spPr>
          <a:xfrm>
            <a:off x="3270025" y="243988"/>
            <a:ext cx="3249998" cy="4664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Conclusion</a:t>
            </a:r>
          </a:p>
        </p:txBody>
      </p:sp>
      <p:grpSp>
        <p:nvGrpSpPr>
          <p:cNvPr id="1189" name="Google Shape;1189;p45"/>
          <p:cNvGrpSpPr/>
          <p:nvPr/>
        </p:nvGrpSpPr>
        <p:grpSpPr>
          <a:xfrm>
            <a:off x="511024" y="1979382"/>
            <a:ext cx="408151" cy="366569"/>
            <a:chOff x="918350" y="494075"/>
            <a:chExt cx="188950" cy="169700"/>
          </a:xfrm>
        </p:grpSpPr>
        <p:sp>
          <p:nvSpPr>
            <p:cNvPr id="1190" name="Google Shape;1190;p45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5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5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" name="Google Shape;1193;p45"/>
          <p:cNvGrpSpPr/>
          <p:nvPr/>
        </p:nvGrpSpPr>
        <p:grpSpPr>
          <a:xfrm>
            <a:off x="6034756" y="4582715"/>
            <a:ext cx="485266" cy="487265"/>
            <a:chOff x="3132175" y="631198"/>
            <a:chExt cx="224650" cy="225575"/>
          </a:xfrm>
        </p:grpSpPr>
        <p:sp>
          <p:nvSpPr>
            <p:cNvPr id="1194" name="Google Shape;1194;p45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5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5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5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5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" name="Google Shape;1199;p45"/>
          <p:cNvGrpSpPr/>
          <p:nvPr/>
        </p:nvGrpSpPr>
        <p:grpSpPr>
          <a:xfrm>
            <a:off x="2321054" y="98531"/>
            <a:ext cx="436718" cy="466420"/>
            <a:chOff x="3761250" y="489950"/>
            <a:chExt cx="202175" cy="215925"/>
          </a:xfrm>
        </p:grpSpPr>
        <p:sp>
          <p:nvSpPr>
            <p:cNvPr id="1200" name="Google Shape;1200;p45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5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5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5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5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5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" name="Google Shape;1206;p45"/>
          <p:cNvGrpSpPr/>
          <p:nvPr/>
        </p:nvGrpSpPr>
        <p:grpSpPr>
          <a:xfrm>
            <a:off x="8196723" y="2103297"/>
            <a:ext cx="485252" cy="448380"/>
            <a:chOff x="8814275" y="969810"/>
            <a:chExt cx="254325" cy="235000"/>
          </a:xfrm>
        </p:grpSpPr>
        <p:sp>
          <p:nvSpPr>
            <p:cNvPr id="1207" name="Google Shape;1207;p45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5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5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5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5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46"/>
          <p:cNvSpPr txBox="1"/>
          <p:nvPr>
            <p:ph type="title"/>
          </p:nvPr>
        </p:nvSpPr>
        <p:spPr>
          <a:xfrm>
            <a:off x="3092700" y="3652175"/>
            <a:ext cx="5931600" cy="4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—Toru Iwatani,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1986 PacMan Designer</a:t>
            </a:r>
            <a:endParaRPr/>
          </a:p>
        </p:txBody>
      </p:sp>
      <p:sp>
        <p:nvSpPr>
          <p:cNvPr id="1217" name="Google Shape;1217;p46"/>
          <p:cNvSpPr txBox="1"/>
          <p:nvPr>
            <p:ph idx="1" type="subTitle"/>
          </p:nvPr>
        </p:nvSpPr>
        <p:spPr>
          <a:xfrm>
            <a:off x="1458150" y="1611150"/>
            <a:ext cx="6227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“I had no special training at all; I am completely self-taught. I don’t fit the mold of a visual arts designer or a graphic designer. I just had a strong concept about what a game designer is – someone who designs projects to make people happy. That’s his purpose.”</a:t>
            </a:r>
            <a:endParaRPr sz="2100"/>
          </a:p>
        </p:txBody>
      </p:sp>
      <p:sp>
        <p:nvSpPr>
          <p:cNvPr id="1218" name="Google Shape;1218;p46"/>
          <p:cNvSpPr/>
          <p:nvPr/>
        </p:nvSpPr>
        <p:spPr>
          <a:xfrm>
            <a:off x="6699975" y="3546810"/>
            <a:ext cx="2201117" cy="29673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—Toru Iwatani,</a:t>
            </a:r>
          </a:p>
        </p:txBody>
      </p:sp>
      <p:grpSp>
        <p:nvGrpSpPr>
          <p:cNvPr id="1219" name="Google Shape;1219;p46"/>
          <p:cNvGrpSpPr/>
          <p:nvPr/>
        </p:nvGrpSpPr>
        <p:grpSpPr>
          <a:xfrm>
            <a:off x="192099" y="3113420"/>
            <a:ext cx="408151" cy="366569"/>
            <a:chOff x="918350" y="494075"/>
            <a:chExt cx="188950" cy="169700"/>
          </a:xfrm>
        </p:grpSpPr>
        <p:sp>
          <p:nvSpPr>
            <p:cNvPr id="1220" name="Google Shape;1220;p46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6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6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6"/>
          <p:cNvGrpSpPr/>
          <p:nvPr/>
        </p:nvGrpSpPr>
        <p:grpSpPr>
          <a:xfrm>
            <a:off x="5543617" y="4853018"/>
            <a:ext cx="436718" cy="466420"/>
            <a:chOff x="3761250" y="489950"/>
            <a:chExt cx="202175" cy="215925"/>
          </a:xfrm>
        </p:grpSpPr>
        <p:sp>
          <p:nvSpPr>
            <p:cNvPr id="1224" name="Google Shape;1224;p46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6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6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6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6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6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" name="Google Shape;1230;p46"/>
          <p:cNvGrpSpPr/>
          <p:nvPr/>
        </p:nvGrpSpPr>
        <p:grpSpPr>
          <a:xfrm>
            <a:off x="2173185" y="310809"/>
            <a:ext cx="485252" cy="448380"/>
            <a:chOff x="8814275" y="969810"/>
            <a:chExt cx="254325" cy="235000"/>
          </a:xfrm>
        </p:grpSpPr>
        <p:sp>
          <p:nvSpPr>
            <p:cNvPr id="1231" name="Google Shape;1231;p46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6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6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6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6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" name="Google Shape;1236;p46"/>
          <p:cNvGrpSpPr/>
          <p:nvPr/>
        </p:nvGrpSpPr>
        <p:grpSpPr>
          <a:xfrm>
            <a:off x="8539044" y="1660315"/>
            <a:ext cx="485266" cy="487265"/>
            <a:chOff x="3132175" y="631198"/>
            <a:chExt cx="224650" cy="225575"/>
          </a:xfrm>
        </p:grpSpPr>
        <p:sp>
          <p:nvSpPr>
            <p:cNvPr id="1237" name="Google Shape;1237;p46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6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6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6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6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2" name="Google Shape;1242;p46"/>
          <p:cNvSpPr/>
          <p:nvPr/>
        </p:nvSpPr>
        <p:spPr>
          <a:xfrm>
            <a:off x="5543625" y="3943047"/>
            <a:ext cx="3371035" cy="31838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1986 PacMan Designer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47"/>
          <p:cNvSpPr txBox="1"/>
          <p:nvPr>
            <p:ph type="title"/>
          </p:nvPr>
        </p:nvSpPr>
        <p:spPr>
          <a:xfrm>
            <a:off x="708780" y="533436"/>
            <a:ext cx="77139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248" name="Google Shape;1248;p47"/>
          <p:cNvSpPr txBox="1"/>
          <p:nvPr>
            <p:ph idx="1" type="subTitle"/>
          </p:nvPr>
        </p:nvSpPr>
        <p:spPr>
          <a:xfrm>
            <a:off x="715100" y="1250600"/>
            <a:ext cx="7713900" cy="3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content on this presentation? Get them from these websites: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http://wii.nintendo.com/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http://www.microsoft.com/surface/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http://www2.smarttech.com/st/en-US/Products/SMART+Table/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http://www.neonracer.net/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http://mi-lab.org/projects/penwars/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http://mi-lab.org/projects/comino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9"/>
              </a:rPr>
              <a:t>http://mi-lab.org/projects/incretable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10"/>
              </a:rPr>
              <a:t>http://mgsuserresearch.com/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11"/>
              </a:rPr>
              <a:t>http://www.GameSpot.com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12"/>
              </a:rPr>
              <a:t>http://www.cost294.org/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13"/>
              </a:rPr>
              <a:t>http://www.teamfortress.com/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14"/>
              </a:rPr>
              <a:t>http://www.sacred2.com/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15"/>
              </a:rPr>
              <a:t>http://www.telltalegames.com/samandmax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16"/>
              </a:rPr>
              <a:t>http://www.racedrivergrid.com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17"/>
              </a:rPr>
              <a:t>http://siedler.de.ubi.com/</a:t>
            </a: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47"/>
          <p:cNvSpPr/>
          <p:nvPr/>
        </p:nvSpPr>
        <p:spPr>
          <a:xfrm>
            <a:off x="3480592" y="695250"/>
            <a:ext cx="2132759" cy="31678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Resources</a:t>
            </a:r>
          </a:p>
        </p:txBody>
      </p:sp>
      <p:grpSp>
        <p:nvGrpSpPr>
          <p:cNvPr id="1250" name="Google Shape;1250;p47"/>
          <p:cNvGrpSpPr/>
          <p:nvPr/>
        </p:nvGrpSpPr>
        <p:grpSpPr>
          <a:xfrm>
            <a:off x="511024" y="3486620"/>
            <a:ext cx="408151" cy="366569"/>
            <a:chOff x="918350" y="494075"/>
            <a:chExt cx="188950" cy="169700"/>
          </a:xfrm>
        </p:grpSpPr>
        <p:sp>
          <p:nvSpPr>
            <p:cNvPr id="1251" name="Google Shape;1251;p47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7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7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" name="Google Shape;1254;p47"/>
          <p:cNvGrpSpPr/>
          <p:nvPr/>
        </p:nvGrpSpPr>
        <p:grpSpPr>
          <a:xfrm>
            <a:off x="7684881" y="2428240"/>
            <a:ext cx="485266" cy="487265"/>
            <a:chOff x="3132175" y="631198"/>
            <a:chExt cx="224650" cy="225575"/>
          </a:xfrm>
        </p:grpSpPr>
        <p:sp>
          <p:nvSpPr>
            <p:cNvPr id="1255" name="Google Shape;1255;p47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7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7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7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7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" name="Google Shape;1260;p47"/>
          <p:cNvGrpSpPr/>
          <p:nvPr/>
        </p:nvGrpSpPr>
        <p:grpSpPr>
          <a:xfrm>
            <a:off x="6523517" y="4312718"/>
            <a:ext cx="436718" cy="466420"/>
            <a:chOff x="3761250" y="489950"/>
            <a:chExt cx="202175" cy="215925"/>
          </a:xfrm>
        </p:grpSpPr>
        <p:sp>
          <p:nvSpPr>
            <p:cNvPr id="1261" name="Google Shape;1261;p47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7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7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7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7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7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" name="Google Shape;1267;p47"/>
          <p:cNvGrpSpPr/>
          <p:nvPr/>
        </p:nvGrpSpPr>
        <p:grpSpPr>
          <a:xfrm>
            <a:off x="6888410" y="310809"/>
            <a:ext cx="485252" cy="448380"/>
            <a:chOff x="8814275" y="969810"/>
            <a:chExt cx="254325" cy="235000"/>
          </a:xfrm>
        </p:grpSpPr>
        <p:sp>
          <p:nvSpPr>
            <p:cNvPr id="1268" name="Google Shape;1268;p47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7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7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7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7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48"/>
          <p:cNvSpPr txBox="1"/>
          <p:nvPr>
            <p:ph type="ctrTitle"/>
          </p:nvPr>
        </p:nvSpPr>
        <p:spPr>
          <a:xfrm>
            <a:off x="2429950" y="535000"/>
            <a:ext cx="4284000" cy="113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Thanks!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78" name="Google Shape;1278;p48"/>
          <p:cNvSpPr txBox="1"/>
          <p:nvPr>
            <p:ph idx="1" type="subTitle"/>
          </p:nvPr>
        </p:nvSpPr>
        <p:spPr>
          <a:xfrm>
            <a:off x="2425075" y="2455533"/>
            <a:ext cx="4293900" cy="87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by</a:t>
            </a:r>
            <a:br>
              <a:rPr lang="en"/>
            </a:br>
            <a:r>
              <a:rPr lang="en"/>
              <a:t>Vaishnavi Sinha</a:t>
            </a:r>
            <a:br>
              <a:rPr lang="en"/>
            </a:br>
            <a:r>
              <a:rPr lang="en"/>
              <a:t>C22019221466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3467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T.Y.B.Tech. 2021-22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9" name="Google Shape;1279;p48"/>
          <p:cNvGrpSpPr/>
          <p:nvPr/>
        </p:nvGrpSpPr>
        <p:grpSpPr>
          <a:xfrm>
            <a:off x="1059674" y="1878220"/>
            <a:ext cx="408151" cy="366569"/>
            <a:chOff x="918350" y="494075"/>
            <a:chExt cx="188950" cy="169700"/>
          </a:xfrm>
        </p:grpSpPr>
        <p:sp>
          <p:nvSpPr>
            <p:cNvPr id="1280" name="Google Shape;1280;p48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" name="Google Shape;1283;p48"/>
          <p:cNvGrpSpPr/>
          <p:nvPr/>
        </p:nvGrpSpPr>
        <p:grpSpPr>
          <a:xfrm>
            <a:off x="7672356" y="2328115"/>
            <a:ext cx="485266" cy="487265"/>
            <a:chOff x="3132175" y="631198"/>
            <a:chExt cx="224650" cy="225575"/>
          </a:xfrm>
        </p:grpSpPr>
        <p:sp>
          <p:nvSpPr>
            <p:cNvPr id="1284" name="Google Shape;1284;p48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" name="Google Shape;1289;p48"/>
          <p:cNvGrpSpPr/>
          <p:nvPr/>
        </p:nvGrpSpPr>
        <p:grpSpPr>
          <a:xfrm>
            <a:off x="1993242" y="4375293"/>
            <a:ext cx="436718" cy="466420"/>
            <a:chOff x="3761250" y="489950"/>
            <a:chExt cx="202175" cy="215925"/>
          </a:xfrm>
        </p:grpSpPr>
        <p:sp>
          <p:nvSpPr>
            <p:cNvPr id="1290" name="Google Shape;1290;p48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" name="Google Shape;1296;p48"/>
          <p:cNvGrpSpPr/>
          <p:nvPr/>
        </p:nvGrpSpPr>
        <p:grpSpPr>
          <a:xfrm>
            <a:off x="6888410" y="310809"/>
            <a:ext cx="485252" cy="448380"/>
            <a:chOff x="8814275" y="969810"/>
            <a:chExt cx="254325" cy="235000"/>
          </a:xfrm>
        </p:grpSpPr>
        <p:sp>
          <p:nvSpPr>
            <p:cNvPr id="1297" name="Google Shape;1297;p48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2" name="Google Shape;1302;p48"/>
          <p:cNvSpPr/>
          <p:nvPr/>
        </p:nvSpPr>
        <p:spPr>
          <a:xfrm>
            <a:off x="2969053" y="746685"/>
            <a:ext cx="3131825" cy="6174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Thanks!</a:t>
            </a:r>
          </a:p>
        </p:txBody>
      </p:sp>
      <p:grpSp>
        <p:nvGrpSpPr>
          <p:cNvPr id="1303" name="Google Shape;1303;p48"/>
          <p:cNvGrpSpPr/>
          <p:nvPr/>
        </p:nvGrpSpPr>
        <p:grpSpPr>
          <a:xfrm>
            <a:off x="3671721" y="1774533"/>
            <a:ext cx="375421" cy="353610"/>
            <a:chOff x="2870687" y="3796508"/>
            <a:chExt cx="375421" cy="353610"/>
          </a:xfrm>
        </p:grpSpPr>
        <p:sp>
          <p:nvSpPr>
            <p:cNvPr id="1304" name="Google Shape;1304;p48"/>
            <p:cNvSpPr/>
            <p:nvPr/>
          </p:nvSpPr>
          <p:spPr>
            <a:xfrm>
              <a:off x="2884169" y="3802104"/>
              <a:ext cx="342522" cy="342418"/>
            </a:xfrm>
            <a:custGeom>
              <a:rect b="b" l="l" r="r" t="t"/>
              <a:pathLst>
                <a:path extrusionOk="0" h="13156" w="1316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3033072" y="3802104"/>
              <a:ext cx="199657" cy="342522"/>
            </a:xfrm>
            <a:custGeom>
              <a:rect b="b" l="l" r="r" t="t"/>
              <a:pathLst>
                <a:path extrusionOk="0" h="13160" w="7671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000000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2943772" y="3876569"/>
              <a:ext cx="186123" cy="267953"/>
            </a:xfrm>
            <a:custGeom>
              <a:rect b="b" l="l" r="r" t="t"/>
              <a:pathLst>
                <a:path extrusionOk="0" h="10295" w="7151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2870687" y="3796508"/>
              <a:ext cx="375421" cy="353610"/>
            </a:xfrm>
            <a:custGeom>
              <a:rect b="b" l="l" r="r" t="t"/>
              <a:pathLst>
                <a:path extrusionOk="0" h="13586" w="14424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" name="Google Shape;1308;p48"/>
          <p:cNvGrpSpPr/>
          <p:nvPr/>
        </p:nvGrpSpPr>
        <p:grpSpPr>
          <a:xfrm>
            <a:off x="4157830" y="1774559"/>
            <a:ext cx="372844" cy="353610"/>
            <a:chOff x="3302118" y="3796534"/>
            <a:chExt cx="372844" cy="353610"/>
          </a:xfrm>
        </p:grpSpPr>
        <p:sp>
          <p:nvSpPr>
            <p:cNvPr id="1309" name="Google Shape;1309;p48"/>
            <p:cNvSpPr/>
            <p:nvPr/>
          </p:nvSpPr>
          <p:spPr>
            <a:xfrm>
              <a:off x="3326480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3475384" y="3802104"/>
              <a:ext cx="199579" cy="342522"/>
            </a:xfrm>
            <a:custGeom>
              <a:rect b="b" l="l" r="r" t="t"/>
              <a:pathLst>
                <a:path extrusionOk="0" h="13160" w="7668">
                  <a:moveTo>
                    <a:pt x="859" y="1"/>
                  </a:moveTo>
                  <a:cubicBezTo>
                    <a:pt x="570" y="1"/>
                    <a:pt x="282" y="18"/>
                    <a:pt x="0" y="57"/>
                  </a:cubicBezTo>
                  <a:cubicBezTo>
                    <a:pt x="3273" y="486"/>
                    <a:pt x="5721" y="3276"/>
                    <a:pt x="5721" y="6580"/>
                  </a:cubicBezTo>
                  <a:cubicBezTo>
                    <a:pt x="5721" y="9880"/>
                    <a:pt x="3273" y="12670"/>
                    <a:pt x="0" y="13103"/>
                  </a:cubicBezTo>
                  <a:cubicBezTo>
                    <a:pt x="291" y="13141"/>
                    <a:pt x="579" y="13160"/>
                    <a:pt x="863" y="13160"/>
                  </a:cubicBezTo>
                  <a:cubicBezTo>
                    <a:pt x="4274" y="13160"/>
                    <a:pt x="7190" y="10510"/>
                    <a:pt x="7417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000000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387931" y="3863555"/>
              <a:ext cx="219620" cy="219620"/>
            </a:xfrm>
            <a:custGeom>
              <a:rect b="b" l="l" r="r" t="t"/>
              <a:pathLst>
                <a:path extrusionOk="0" h="8438" w="8438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3542326" y="3891378"/>
              <a:ext cx="29775" cy="29880"/>
            </a:xfrm>
            <a:custGeom>
              <a:rect b="b" l="l" r="r" t="t"/>
              <a:pathLst>
                <a:path extrusionOk="0" h="1148" w="1144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3302118" y="3796534"/>
              <a:ext cx="372558" cy="353610"/>
            </a:xfrm>
            <a:custGeom>
              <a:rect b="b" l="l" r="r" t="t"/>
              <a:pathLst>
                <a:path extrusionOk="0" h="13586" w="14314">
                  <a:moveTo>
                    <a:pt x="7516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6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7" y="1"/>
                    <a:pt x="4892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20" y="12825"/>
                    <a:pt x="14307" y="10035"/>
                    <a:pt x="14307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5" y="677"/>
                    <a:pt x="9266" y="1"/>
                    <a:pt x="75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3387931" y="3863555"/>
              <a:ext cx="219620" cy="219620"/>
            </a:xfrm>
            <a:custGeom>
              <a:rect b="b" l="l" r="r" t="t"/>
              <a:pathLst>
                <a:path extrusionOk="0" h="8438" w="8438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3434546" y="3915506"/>
              <a:ext cx="127665" cy="115562"/>
            </a:xfrm>
            <a:custGeom>
              <a:rect b="b" l="l" r="r" t="t"/>
              <a:pathLst>
                <a:path extrusionOk="0" h="4440" w="4905">
                  <a:moveTo>
                    <a:pt x="2426" y="0"/>
                  </a:moveTo>
                  <a:cubicBezTo>
                    <a:pt x="1830" y="0"/>
                    <a:pt x="1238" y="240"/>
                    <a:pt x="802" y="703"/>
                  </a:cubicBezTo>
                  <a:cubicBezTo>
                    <a:pt x="42" y="1516"/>
                    <a:pt x="0" y="2768"/>
                    <a:pt x="707" y="3627"/>
                  </a:cubicBezTo>
                  <a:cubicBezTo>
                    <a:pt x="1143" y="4158"/>
                    <a:pt x="1780" y="4440"/>
                    <a:pt x="2426" y="4440"/>
                  </a:cubicBezTo>
                  <a:cubicBezTo>
                    <a:pt x="2828" y="4440"/>
                    <a:pt x="3233" y="4331"/>
                    <a:pt x="3596" y="4105"/>
                  </a:cubicBezTo>
                  <a:cubicBezTo>
                    <a:pt x="3712" y="4032"/>
                    <a:pt x="3730" y="3870"/>
                    <a:pt x="3635" y="3775"/>
                  </a:cubicBezTo>
                  <a:lnTo>
                    <a:pt x="3631" y="3771"/>
                  </a:lnTo>
                  <a:cubicBezTo>
                    <a:pt x="3590" y="3730"/>
                    <a:pt x="3536" y="3708"/>
                    <a:pt x="3481" y="3708"/>
                  </a:cubicBezTo>
                  <a:cubicBezTo>
                    <a:pt x="3442" y="3708"/>
                    <a:pt x="3403" y="3719"/>
                    <a:pt x="3367" y="3743"/>
                  </a:cubicBezTo>
                  <a:cubicBezTo>
                    <a:pt x="3084" y="3916"/>
                    <a:pt x="2756" y="4010"/>
                    <a:pt x="2425" y="4010"/>
                  </a:cubicBezTo>
                  <a:cubicBezTo>
                    <a:pt x="2419" y="4010"/>
                    <a:pt x="2413" y="4010"/>
                    <a:pt x="2407" y="4010"/>
                  </a:cubicBezTo>
                  <a:cubicBezTo>
                    <a:pt x="1605" y="4003"/>
                    <a:pt x="904" y="3462"/>
                    <a:pt x="697" y="2687"/>
                  </a:cubicBezTo>
                  <a:cubicBezTo>
                    <a:pt x="489" y="1913"/>
                    <a:pt x="820" y="1094"/>
                    <a:pt x="1510" y="682"/>
                  </a:cubicBezTo>
                  <a:cubicBezTo>
                    <a:pt x="1793" y="514"/>
                    <a:pt x="2109" y="432"/>
                    <a:pt x="2422" y="432"/>
                  </a:cubicBezTo>
                  <a:cubicBezTo>
                    <a:pt x="2871" y="432"/>
                    <a:pt x="3316" y="600"/>
                    <a:pt x="3659" y="925"/>
                  </a:cubicBezTo>
                  <a:cubicBezTo>
                    <a:pt x="4240" y="1477"/>
                    <a:pt x="4381" y="2350"/>
                    <a:pt x="4008" y="3057"/>
                  </a:cubicBezTo>
                  <a:cubicBezTo>
                    <a:pt x="3962" y="3141"/>
                    <a:pt x="3976" y="3243"/>
                    <a:pt x="4043" y="3310"/>
                  </a:cubicBezTo>
                  <a:lnTo>
                    <a:pt x="4046" y="3314"/>
                  </a:lnTo>
                  <a:cubicBezTo>
                    <a:pt x="4087" y="3355"/>
                    <a:pt x="4141" y="3375"/>
                    <a:pt x="4194" y="3375"/>
                  </a:cubicBezTo>
                  <a:cubicBezTo>
                    <a:pt x="4268" y="3375"/>
                    <a:pt x="4342" y="3336"/>
                    <a:pt x="4381" y="3264"/>
                  </a:cubicBezTo>
                  <a:cubicBezTo>
                    <a:pt x="4905" y="2283"/>
                    <a:pt x="4620" y="1062"/>
                    <a:pt x="3716" y="415"/>
                  </a:cubicBezTo>
                  <a:cubicBezTo>
                    <a:pt x="3327" y="136"/>
                    <a:pt x="2875" y="0"/>
                    <a:pt x="2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3542326" y="3891378"/>
              <a:ext cx="29775" cy="29880"/>
            </a:xfrm>
            <a:custGeom>
              <a:rect b="b" l="l" r="r" t="t"/>
              <a:pathLst>
                <a:path extrusionOk="0" h="1148" w="1144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" name="Google Shape;1317;p48"/>
          <p:cNvGrpSpPr/>
          <p:nvPr/>
        </p:nvGrpSpPr>
        <p:grpSpPr>
          <a:xfrm>
            <a:off x="4641363" y="1774559"/>
            <a:ext cx="372844" cy="353610"/>
            <a:chOff x="4186663" y="3796534"/>
            <a:chExt cx="372844" cy="353610"/>
          </a:xfrm>
        </p:grpSpPr>
        <p:sp>
          <p:nvSpPr>
            <p:cNvPr id="1318" name="Google Shape;1318;p48"/>
            <p:cNvSpPr/>
            <p:nvPr/>
          </p:nvSpPr>
          <p:spPr>
            <a:xfrm>
              <a:off x="4211025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4359824" y="3802104"/>
              <a:ext cx="199683" cy="342522"/>
            </a:xfrm>
            <a:custGeom>
              <a:rect b="b" l="l" r="r" t="t"/>
              <a:pathLst>
                <a:path extrusionOk="0" h="13160" w="7672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solidFill>
              <a:srgbClr val="000000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4284370" y="3890988"/>
              <a:ext cx="218241" cy="179564"/>
            </a:xfrm>
            <a:custGeom>
              <a:rect b="b" l="l" r="r" t="t"/>
              <a:pathLst>
                <a:path extrusionOk="0" h="6899" w="8385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4186663" y="3796534"/>
              <a:ext cx="372480" cy="353610"/>
            </a:xfrm>
            <a:custGeom>
              <a:rect b="b" l="l" r="r" t="t"/>
              <a:pathLst>
                <a:path extrusionOk="0" h="13586" w="14311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4277785" y="3885834"/>
              <a:ext cx="231515" cy="189871"/>
            </a:xfrm>
            <a:custGeom>
              <a:rect b="b" l="l" r="r" t="t"/>
              <a:pathLst>
                <a:path extrusionOk="0" h="7295" w="8895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" name="Google Shape;1323;p48"/>
          <p:cNvGrpSpPr/>
          <p:nvPr/>
        </p:nvGrpSpPr>
        <p:grpSpPr>
          <a:xfrm>
            <a:off x="5124895" y="1777618"/>
            <a:ext cx="347434" cy="347434"/>
            <a:chOff x="2775123" y="1408261"/>
            <a:chExt cx="3847554" cy="3847554"/>
          </a:xfrm>
        </p:grpSpPr>
        <p:sp>
          <p:nvSpPr>
            <p:cNvPr id="1324" name="Google Shape;1324;p48"/>
            <p:cNvSpPr/>
            <p:nvPr/>
          </p:nvSpPr>
          <p:spPr>
            <a:xfrm>
              <a:off x="2775123" y="1408261"/>
              <a:ext cx="3847554" cy="3847554"/>
            </a:xfrm>
            <a:custGeom>
              <a:rect b="b" l="l" r="r" t="t"/>
              <a:pathLst>
                <a:path extrusionOk="0" h="208483" w="208483">
                  <a:moveTo>
                    <a:pt x="104241" y="0"/>
                  </a:moveTo>
                  <a:cubicBezTo>
                    <a:pt x="46667" y="0"/>
                    <a:pt x="0" y="46667"/>
                    <a:pt x="0" y="104241"/>
                  </a:cubicBezTo>
                  <a:cubicBezTo>
                    <a:pt x="0" y="161816"/>
                    <a:pt x="46667" y="208483"/>
                    <a:pt x="104241" y="208483"/>
                  </a:cubicBezTo>
                  <a:cubicBezTo>
                    <a:pt x="161816" y="208483"/>
                    <a:pt x="208482" y="161816"/>
                    <a:pt x="208482" y="104241"/>
                  </a:cubicBezTo>
                  <a:cubicBezTo>
                    <a:pt x="208482" y="46667"/>
                    <a:pt x="161816" y="0"/>
                    <a:pt x="104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2887575" y="1520575"/>
              <a:ext cx="3622913" cy="3622913"/>
            </a:xfrm>
            <a:custGeom>
              <a:rect b="b" l="l" r="r" t="t"/>
              <a:pathLst>
                <a:path extrusionOk="0" h="208483" w="208483">
                  <a:moveTo>
                    <a:pt x="104241" y="0"/>
                  </a:moveTo>
                  <a:cubicBezTo>
                    <a:pt x="46667" y="0"/>
                    <a:pt x="0" y="46667"/>
                    <a:pt x="0" y="104241"/>
                  </a:cubicBezTo>
                  <a:cubicBezTo>
                    <a:pt x="0" y="161816"/>
                    <a:pt x="46667" y="208483"/>
                    <a:pt x="104241" y="208483"/>
                  </a:cubicBezTo>
                  <a:cubicBezTo>
                    <a:pt x="161816" y="208483"/>
                    <a:pt x="208482" y="161816"/>
                    <a:pt x="208482" y="104241"/>
                  </a:cubicBezTo>
                  <a:cubicBezTo>
                    <a:pt x="208482" y="46667"/>
                    <a:pt x="161816" y="0"/>
                    <a:pt x="1042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6" name="Google Shape;1326;p48"/>
            <p:cNvGrpSpPr/>
            <p:nvPr/>
          </p:nvGrpSpPr>
          <p:grpSpPr>
            <a:xfrm>
              <a:off x="3503656" y="1972170"/>
              <a:ext cx="2391038" cy="2719924"/>
              <a:chOff x="1512725" y="258500"/>
              <a:chExt cx="4570900" cy="5199625"/>
            </a:xfrm>
          </p:grpSpPr>
          <p:sp>
            <p:nvSpPr>
              <p:cNvPr id="1327" name="Google Shape;1327;p48"/>
              <p:cNvSpPr/>
              <p:nvPr/>
            </p:nvSpPr>
            <p:spPr>
              <a:xfrm>
                <a:off x="1616300" y="358975"/>
                <a:ext cx="4365375" cy="4995600"/>
              </a:xfrm>
              <a:custGeom>
                <a:rect b="b" l="l" r="r" t="t"/>
                <a:pathLst>
                  <a:path extrusionOk="0" h="199824" w="174615">
                    <a:moveTo>
                      <a:pt x="119585" y="1"/>
                    </a:moveTo>
                    <a:cubicBezTo>
                      <a:pt x="114366" y="1"/>
                      <a:pt x="106537" y="59"/>
                      <a:pt x="106537" y="59"/>
                    </a:cubicBezTo>
                    <a:lnTo>
                      <a:pt x="91858" y="59"/>
                    </a:lnTo>
                    <a:lnTo>
                      <a:pt x="91858" y="89209"/>
                    </a:lnTo>
                    <a:lnTo>
                      <a:pt x="91793" y="138041"/>
                    </a:lnTo>
                    <a:cubicBezTo>
                      <a:pt x="91793" y="151089"/>
                      <a:pt x="83279" y="162180"/>
                      <a:pt x="71438" y="166061"/>
                    </a:cubicBezTo>
                    <a:cubicBezTo>
                      <a:pt x="68466" y="167014"/>
                      <a:pt x="65290" y="167557"/>
                      <a:pt x="61932" y="167557"/>
                    </a:cubicBezTo>
                    <a:cubicBezTo>
                      <a:pt x="61494" y="167557"/>
                      <a:pt x="61053" y="167548"/>
                      <a:pt x="60608" y="167529"/>
                    </a:cubicBezTo>
                    <a:cubicBezTo>
                      <a:pt x="45114" y="166746"/>
                      <a:pt x="32620" y="154025"/>
                      <a:pt x="32425" y="138498"/>
                    </a:cubicBezTo>
                    <a:cubicBezTo>
                      <a:pt x="32196" y="121992"/>
                      <a:pt x="45571" y="108520"/>
                      <a:pt x="62109" y="108520"/>
                    </a:cubicBezTo>
                    <a:cubicBezTo>
                      <a:pt x="65371" y="108520"/>
                      <a:pt x="68502" y="109042"/>
                      <a:pt x="71438" y="110021"/>
                    </a:cubicBezTo>
                    <a:lnTo>
                      <a:pt x="71438" y="77009"/>
                    </a:lnTo>
                    <a:cubicBezTo>
                      <a:pt x="68404" y="76553"/>
                      <a:pt x="65273" y="76324"/>
                      <a:pt x="62109" y="76324"/>
                    </a:cubicBezTo>
                    <a:cubicBezTo>
                      <a:pt x="47952" y="76324"/>
                      <a:pt x="34545" y="80956"/>
                      <a:pt x="23650" y="89568"/>
                    </a:cubicBezTo>
                    <a:cubicBezTo>
                      <a:pt x="21758" y="91068"/>
                      <a:pt x="19899" y="92667"/>
                      <a:pt x="18202" y="94428"/>
                    </a:cubicBezTo>
                    <a:cubicBezTo>
                      <a:pt x="6590" y="105943"/>
                      <a:pt x="1" y="121731"/>
                      <a:pt x="66" y="138074"/>
                    </a:cubicBezTo>
                    <a:cubicBezTo>
                      <a:pt x="66" y="154547"/>
                      <a:pt x="6525" y="170041"/>
                      <a:pt x="18235" y="181719"/>
                    </a:cubicBezTo>
                    <a:cubicBezTo>
                      <a:pt x="29978" y="193364"/>
                      <a:pt x="45571" y="199823"/>
                      <a:pt x="62174" y="199823"/>
                    </a:cubicBezTo>
                    <a:cubicBezTo>
                      <a:pt x="65306" y="199823"/>
                      <a:pt x="68437" y="199562"/>
                      <a:pt x="71503" y="199138"/>
                    </a:cubicBezTo>
                    <a:cubicBezTo>
                      <a:pt x="84551" y="197181"/>
                      <a:pt x="96588" y="191179"/>
                      <a:pt x="106080" y="181719"/>
                    </a:cubicBezTo>
                    <a:cubicBezTo>
                      <a:pt x="117726" y="170106"/>
                      <a:pt x="124184" y="154710"/>
                      <a:pt x="124250" y="138335"/>
                    </a:cubicBezTo>
                    <a:lnTo>
                      <a:pt x="124054" y="65233"/>
                    </a:lnTo>
                    <a:lnTo>
                      <a:pt x="124054" y="65233"/>
                    </a:lnTo>
                    <a:cubicBezTo>
                      <a:pt x="129697" y="69539"/>
                      <a:pt x="135797" y="73127"/>
                      <a:pt x="142354" y="75900"/>
                    </a:cubicBezTo>
                    <a:cubicBezTo>
                      <a:pt x="152596" y="80239"/>
                      <a:pt x="161762" y="82424"/>
                      <a:pt x="172951" y="82424"/>
                    </a:cubicBezTo>
                    <a:lnTo>
                      <a:pt x="174615" y="81576"/>
                    </a:lnTo>
                    <a:cubicBezTo>
                      <a:pt x="174615" y="81576"/>
                      <a:pt x="174549" y="50000"/>
                      <a:pt x="174484" y="50000"/>
                    </a:cubicBezTo>
                    <a:cubicBezTo>
                      <a:pt x="146790" y="50000"/>
                      <a:pt x="124380" y="27721"/>
                      <a:pt x="124152" y="59"/>
                    </a:cubicBezTo>
                    <a:cubicBezTo>
                      <a:pt x="124152" y="15"/>
                      <a:pt x="122195" y="1"/>
                      <a:pt x="1195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48"/>
              <p:cNvSpPr/>
              <p:nvPr/>
            </p:nvSpPr>
            <p:spPr>
              <a:xfrm>
                <a:off x="2197750" y="2419075"/>
                <a:ext cx="229175" cy="204450"/>
              </a:xfrm>
              <a:custGeom>
                <a:rect b="b" l="l" r="r" t="t"/>
                <a:pathLst>
                  <a:path extrusionOk="0" h="8178" w="9167">
                    <a:moveTo>
                      <a:pt x="4579" y="0"/>
                    </a:moveTo>
                    <a:cubicBezTo>
                      <a:pt x="3823" y="0"/>
                      <a:pt x="3059" y="217"/>
                      <a:pt x="2382" y="673"/>
                    </a:cubicBezTo>
                    <a:cubicBezTo>
                      <a:pt x="2317" y="673"/>
                      <a:pt x="2317" y="705"/>
                      <a:pt x="2284" y="705"/>
                    </a:cubicBezTo>
                    <a:cubicBezTo>
                      <a:pt x="490" y="1912"/>
                      <a:pt x="1" y="4293"/>
                      <a:pt x="1142" y="6087"/>
                    </a:cubicBezTo>
                    <a:cubicBezTo>
                      <a:pt x="1175" y="6153"/>
                      <a:pt x="1240" y="6218"/>
                      <a:pt x="1273" y="6316"/>
                    </a:cubicBezTo>
                    <a:cubicBezTo>
                      <a:pt x="2026" y="7508"/>
                      <a:pt x="3315" y="8177"/>
                      <a:pt x="4642" y="8177"/>
                    </a:cubicBezTo>
                    <a:cubicBezTo>
                      <a:pt x="5385" y="8177"/>
                      <a:pt x="6139" y="7967"/>
                      <a:pt x="6818" y="7523"/>
                    </a:cubicBezTo>
                    <a:cubicBezTo>
                      <a:pt x="6851" y="7523"/>
                      <a:pt x="6851" y="7490"/>
                      <a:pt x="6883" y="7490"/>
                    </a:cubicBezTo>
                    <a:cubicBezTo>
                      <a:pt x="8612" y="6348"/>
                      <a:pt x="9167" y="4032"/>
                      <a:pt x="8123" y="2173"/>
                    </a:cubicBezTo>
                    <a:cubicBezTo>
                      <a:pt x="8090" y="2108"/>
                      <a:pt x="8025" y="2075"/>
                      <a:pt x="7992" y="1977"/>
                    </a:cubicBezTo>
                    <a:cubicBezTo>
                      <a:pt x="7259" y="700"/>
                      <a:pt x="5934" y="0"/>
                      <a:pt x="45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48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rect b="b" l="l" r="r" t="t"/>
                <a:pathLst>
                  <a:path extrusionOk="0" h="110289" w="10617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48"/>
              <p:cNvSpPr/>
              <p:nvPr/>
            </p:nvSpPr>
            <p:spPr>
              <a:xfrm>
                <a:off x="4254425" y="4678500"/>
                <a:ext cx="238150" cy="212225"/>
              </a:xfrm>
              <a:custGeom>
                <a:rect b="b" l="l" r="r" t="t"/>
                <a:pathLst>
                  <a:path extrusionOk="0" h="8489" w="9526">
                    <a:moveTo>
                      <a:pt x="4871" y="1"/>
                    </a:moveTo>
                    <a:cubicBezTo>
                      <a:pt x="3710" y="1"/>
                      <a:pt x="2556" y="505"/>
                      <a:pt x="1762" y="1468"/>
                    </a:cubicBezTo>
                    <a:cubicBezTo>
                      <a:pt x="1632" y="1599"/>
                      <a:pt x="1567" y="1729"/>
                      <a:pt x="1436" y="1892"/>
                    </a:cubicBezTo>
                    <a:cubicBezTo>
                      <a:pt x="1" y="3588"/>
                      <a:pt x="294" y="6165"/>
                      <a:pt x="2056" y="7535"/>
                    </a:cubicBezTo>
                    <a:cubicBezTo>
                      <a:pt x="2089" y="7601"/>
                      <a:pt x="2121" y="7633"/>
                      <a:pt x="2186" y="7633"/>
                    </a:cubicBezTo>
                    <a:cubicBezTo>
                      <a:pt x="2903" y="8212"/>
                      <a:pt x="3766" y="8488"/>
                      <a:pt x="4627" y="8488"/>
                    </a:cubicBezTo>
                    <a:cubicBezTo>
                      <a:pt x="5802" y="8488"/>
                      <a:pt x="6974" y="7974"/>
                      <a:pt x="7764" y="7013"/>
                    </a:cubicBezTo>
                    <a:cubicBezTo>
                      <a:pt x="7895" y="6883"/>
                      <a:pt x="7960" y="6752"/>
                      <a:pt x="8091" y="6589"/>
                    </a:cubicBezTo>
                    <a:cubicBezTo>
                      <a:pt x="9526" y="4828"/>
                      <a:pt x="9200" y="2186"/>
                      <a:pt x="7340" y="848"/>
                    </a:cubicBezTo>
                    <a:cubicBezTo>
                      <a:pt x="7340" y="848"/>
                      <a:pt x="7308" y="816"/>
                      <a:pt x="7275" y="816"/>
                    </a:cubicBezTo>
                    <a:cubicBezTo>
                      <a:pt x="6561" y="267"/>
                      <a:pt x="5715" y="1"/>
                      <a:pt x="48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48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rect b="b" l="l" r="r" t="t"/>
                <a:pathLst>
                  <a:path extrusionOk="0" h="175609" w="150412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2" name="Google Shape;1332;p48"/>
            <p:cNvSpPr/>
            <p:nvPr/>
          </p:nvSpPr>
          <p:spPr>
            <a:xfrm>
              <a:off x="4465397" y="1520575"/>
              <a:ext cx="2111987" cy="3622915"/>
            </a:xfrm>
            <a:custGeom>
              <a:rect b="b" l="l" r="r" t="t"/>
              <a:pathLst>
                <a:path extrusionOk="0" h="13160" w="7672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solidFill>
              <a:srgbClr val="000000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" name="Google Shape;1333;p48"/>
          <p:cNvGrpSpPr/>
          <p:nvPr/>
        </p:nvGrpSpPr>
        <p:grpSpPr>
          <a:xfrm>
            <a:off x="2962837" y="3391625"/>
            <a:ext cx="3236669" cy="3071100"/>
            <a:chOff x="5623913" y="1091800"/>
            <a:chExt cx="1929000" cy="3071100"/>
          </a:xfrm>
        </p:grpSpPr>
        <p:sp>
          <p:nvSpPr>
            <p:cNvPr id="1334" name="Google Shape;1334;p48"/>
            <p:cNvSpPr/>
            <p:nvPr/>
          </p:nvSpPr>
          <p:spPr>
            <a:xfrm>
              <a:off x="5623913" y="1091800"/>
              <a:ext cx="1929000" cy="3071100"/>
            </a:xfrm>
            <a:prstGeom prst="roundRect">
              <a:avLst>
                <a:gd fmla="val 6620" name="adj"/>
              </a:avLst>
            </a:pr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5" name="Google Shape;1335;p48"/>
            <p:cNvGrpSpPr/>
            <p:nvPr/>
          </p:nvGrpSpPr>
          <p:grpSpPr>
            <a:xfrm>
              <a:off x="6276563" y="1186035"/>
              <a:ext cx="593525" cy="2882617"/>
              <a:chOff x="5374268" y="1162673"/>
              <a:chExt cx="593525" cy="2882617"/>
            </a:xfrm>
          </p:grpSpPr>
          <p:sp>
            <p:nvSpPr>
              <p:cNvPr id="1336" name="Google Shape;1336;p48"/>
              <p:cNvSpPr/>
              <p:nvPr/>
            </p:nvSpPr>
            <p:spPr>
              <a:xfrm>
                <a:off x="5585663" y="3898555"/>
                <a:ext cx="170735" cy="146735"/>
              </a:xfrm>
              <a:custGeom>
                <a:rect b="b" l="l" r="r" t="t"/>
                <a:pathLst>
                  <a:path extrusionOk="0" h="3326" w="387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8"/>
              <p:cNvSpPr/>
              <p:nvPr/>
            </p:nvSpPr>
            <p:spPr>
              <a:xfrm>
                <a:off x="5437208" y="1162673"/>
                <a:ext cx="420175" cy="25323"/>
              </a:xfrm>
              <a:custGeom>
                <a:rect b="b" l="l" r="r" t="t"/>
                <a:pathLst>
                  <a:path extrusionOk="0" h="574" w="9524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8"/>
              <p:cNvSpPr/>
              <p:nvPr/>
            </p:nvSpPr>
            <p:spPr>
              <a:xfrm>
                <a:off x="5374268" y="3937422"/>
                <a:ext cx="69000" cy="690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48"/>
              <p:cNvSpPr/>
              <p:nvPr/>
            </p:nvSpPr>
            <p:spPr>
              <a:xfrm>
                <a:off x="5898793" y="3937422"/>
                <a:ext cx="69000" cy="690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340" name="Google Shape;1340;p48"/>
          <p:cNvPicPr preferRelativeResize="0"/>
          <p:nvPr/>
        </p:nvPicPr>
        <p:blipFill rotWithShape="1">
          <a:blip r:embed="rId3">
            <a:alphaModFix/>
          </a:blip>
          <a:srcRect b="-412" l="34067" r="34067" t="16328"/>
          <a:stretch/>
        </p:blipFill>
        <p:spPr>
          <a:xfrm>
            <a:off x="3318250" y="3654975"/>
            <a:ext cx="2525825" cy="25821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341" name="Google Shape;1341;p48"/>
          <p:cNvGrpSpPr/>
          <p:nvPr/>
        </p:nvGrpSpPr>
        <p:grpSpPr>
          <a:xfrm>
            <a:off x="3931011" y="4256380"/>
            <a:ext cx="1295060" cy="1081556"/>
            <a:chOff x="3733338" y="1625565"/>
            <a:chExt cx="1677322" cy="1496757"/>
          </a:xfrm>
        </p:grpSpPr>
        <p:grpSp>
          <p:nvGrpSpPr>
            <p:cNvPr id="1342" name="Google Shape;1342;p48"/>
            <p:cNvGrpSpPr/>
            <p:nvPr/>
          </p:nvGrpSpPr>
          <p:grpSpPr>
            <a:xfrm>
              <a:off x="4005816" y="1981723"/>
              <a:ext cx="1081799" cy="1140599"/>
              <a:chOff x="4636825" y="976450"/>
              <a:chExt cx="1153550" cy="1216250"/>
            </a:xfrm>
          </p:grpSpPr>
          <p:sp>
            <p:nvSpPr>
              <p:cNvPr id="1343" name="Google Shape;1343;p48"/>
              <p:cNvSpPr/>
              <p:nvPr/>
            </p:nvSpPr>
            <p:spPr>
              <a:xfrm>
                <a:off x="5351525" y="1850050"/>
                <a:ext cx="387500" cy="335250"/>
              </a:xfrm>
              <a:custGeom>
                <a:rect b="b" l="l" r="r" t="t"/>
                <a:pathLst>
                  <a:path extrusionOk="0" h="13410" w="15500">
                    <a:moveTo>
                      <a:pt x="11050" y="1"/>
                    </a:moveTo>
                    <a:cubicBezTo>
                      <a:pt x="8613" y="1"/>
                      <a:pt x="1" y="5550"/>
                      <a:pt x="836" y="6919"/>
                    </a:cubicBezTo>
                    <a:cubicBezTo>
                      <a:pt x="1590" y="8155"/>
                      <a:pt x="3772" y="11877"/>
                      <a:pt x="3772" y="11877"/>
                    </a:cubicBezTo>
                    <a:cubicBezTo>
                      <a:pt x="4387" y="12866"/>
                      <a:pt x="5448" y="13410"/>
                      <a:pt x="6534" y="13410"/>
                    </a:cubicBezTo>
                    <a:cubicBezTo>
                      <a:pt x="7121" y="13410"/>
                      <a:pt x="7714" y="13251"/>
                      <a:pt x="8248" y="12919"/>
                    </a:cubicBezTo>
                    <a:lnTo>
                      <a:pt x="13511" y="9647"/>
                    </a:lnTo>
                    <a:cubicBezTo>
                      <a:pt x="15035" y="8700"/>
                      <a:pt x="15500" y="6711"/>
                      <a:pt x="14553" y="5187"/>
                    </a:cubicBezTo>
                    <a:cubicBezTo>
                      <a:pt x="14553" y="5187"/>
                      <a:pt x="12355" y="1464"/>
                      <a:pt x="11617" y="229"/>
                    </a:cubicBezTo>
                    <a:cubicBezTo>
                      <a:pt x="11523" y="72"/>
                      <a:pt x="11326" y="1"/>
                      <a:pt x="110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48"/>
              <p:cNvSpPr/>
              <p:nvPr/>
            </p:nvSpPr>
            <p:spPr>
              <a:xfrm>
                <a:off x="5345150" y="1842625"/>
                <a:ext cx="402700" cy="350075"/>
              </a:xfrm>
              <a:custGeom>
                <a:rect b="b" l="l" r="r" t="t"/>
                <a:pathLst>
                  <a:path extrusionOk="0" h="14003" w="16108">
                    <a:moveTo>
                      <a:pt x="11311" y="606"/>
                    </a:moveTo>
                    <a:cubicBezTo>
                      <a:pt x="11503" y="606"/>
                      <a:pt x="11584" y="638"/>
                      <a:pt x="11616" y="687"/>
                    </a:cubicBezTo>
                    <a:cubicBezTo>
                      <a:pt x="12354" y="1890"/>
                      <a:pt x="14536" y="5596"/>
                      <a:pt x="14568" y="5644"/>
                    </a:cubicBezTo>
                    <a:cubicBezTo>
                      <a:pt x="15418" y="7024"/>
                      <a:pt x="14985" y="8837"/>
                      <a:pt x="13605" y="9687"/>
                    </a:cubicBezTo>
                    <a:lnTo>
                      <a:pt x="8359" y="12960"/>
                    </a:lnTo>
                    <a:cubicBezTo>
                      <a:pt x="7876" y="13258"/>
                      <a:pt x="7340" y="13400"/>
                      <a:pt x="6809" y="13400"/>
                    </a:cubicBezTo>
                    <a:cubicBezTo>
                      <a:pt x="5826" y="13400"/>
                      <a:pt x="4863" y="12910"/>
                      <a:pt x="4300" y="12013"/>
                    </a:cubicBezTo>
                    <a:cubicBezTo>
                      <a:pt x="4284" y="11981"/>
                      <a:pt x="2102" y="8275"/>
                      <a:pt x="1364" y="7056"/>
                    </a:cubicBezTo>
                    <a:cubicBezTo>
                      <a:pt x="1123" y="6671"/>
                      <a:pt x="2856" y="4858"/>
                      <a:pt x="6241" y="2804"/>
                    </a:cubicBezTo>
                    <a:cubicBezTo>
                      <a:pt x="7412" y="2066"/>
                      <a:pt x="8632" y="1457"/>
                      <a:pt x="9899" y="943"/>
                    </a:cubicBezTo>
                    <a:cubicBezTo>
                      <a:pt x="10348" y="751"/>
                      <a:pt x="10814" y="638"/>
                      <a:pt x="11311" y="606"/>
                    </a:cubicBezTo>
                    <a:close/>
                    <a:moveTo>
                      <a:pt x="11326" y="1"/>
                    </a:moveTo>
                    <a:cubicBezTo>
                      <a:pt x="10919" y="1"/>
                      <a:pt x="10375" y="129"/>
                      <a:pt x="9691" y="382"/>
                    </a:cubicBezTo>
                    <a:cubicBezTo>
                      <a:pt x="8375" y="895"/>
                      <a:pt x="7124" y="1537"/>
                      <a:pt x="5936" y="2291"/>
                    </a:cubicBezTo>
                    <a:cubicBezTo>
                      <a:pt x="4942" y="2884"/>
                      <a:pt x="0" y="5981"/>
                      <a:pt x="851" y="7377"/>
                    </a:cubicBezTo>
                    <a:cubicBezTo>
                      <a:pt x="1589" y="8596"/>
                      <a:pt x="3755" y="12286"/>
                      <a:pt x="3787" y="12334"/>
                    </a:cubicBezTo>
                    <a:cubicBezTo>
                      <a:pt x="4428" y="13377"/>
                      <a:pt x="5567" y="14003"/>
                      <a:pt x="6803" y="14003"/>
                    </a:cubicBezTo>
                    <a:cubicBezTo>
                      <a:pt x="7461" y="14003"/>
                      <a:pt x="8102" y="13826"/>
                      <a:pt x="8664" y="13473"/>
                    </a:cubicBezTo>
                    <a:lnTo>
                      <a:pt x="13926" y="10200"/>
                    </a:lnTo>
                    <a:cubicBezTo>
                      <a:pt x="15595" y="9173"/>
                      <a:pt x="16108" y="6992"/>
                      <a:pt x="15081" y="5323"/>
                    </a:cubicBezTo>
                    <a:cubicBezTo>
                      <a:pt x="15049" y="5291"/>
                      <a:pt x="12867" y="1585"/>
                      <a:pt x="12129" y="366"/>
                    </a:cubicBezTo>
                    <a:cubicBezTo>
                      <a:pt x="11987" y="121"/>
                      <a:pt x="11721" y="1"/>
                      <a:pt x="11326" y="1"/>
                    </a:cubicBezTo>
                    <a:close/>
                  </a:path>
                </a:pathLst>
              </a:custGeom>
              <a:solidFill>
                <a:srgbClr val="F969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48"/>
              <p:cNvSpPr/>
              <p:nvPr/>
            </p:nvSpPr>
            <p:spPr>
              <a:xfrm>
                <a:off x="4732275" y="1859375"/>
                <a:ext cx="386225" cy="316750"/>
              </a:xfrm>
              <a:custGeom>
                <a:rect b="b" l="l" r="r" t="t"/>
                <a:pathLst>
                  <a:path extrusionOk="0" h="12670" w="15449">
                    <a:moveTo>
                      <a:pt x="4054" y="1"/>
                    </a:moveTo>
                    <a:cubicBezTo>
                      <a:pt x="3640" y="1"/>
                      <a:pt x="3358" y="94"/>
                      <a:pt x="3258" y="305"/>
                    </a:cubicBezTo>
                    <a:cubicBezTo>
                      <a:pt x="2648" y="1605"/>
                      <a:pt x="755" y="5487"/>
                      <a:pt x="755" y="5487"/>
                    </a:cubicBezTo>
                    <a:cubicBezTo>
                      <a:pt x="1" y="7108"/>
                      <a:pt x="707" y="9033"/>
                      <a:pt x="2343" y="9787"/>
                    </a:cubicBezTo>
                    <a:lnTo>
                      <a:pt x="7958" y="12370"/>
                    </a:lnTo>
                    <a:cubicBezTo>
                      <a:pt x="8400" y="12573"/>
                      <a:pt x="8862" y="12669"/>
                      <a:pt x="9317" y="12669"/>
                    </a:cubicBezTo>
                    <a:cubicBezTo>
                      <a:pt x="10548" y="12669"/>
                      <a:pt x="11723" y="11965"/>
                      <a:pt x="12274" y="10782"/>
                    </a:cubicBezTo>
                    <a:cubicBezTo>
                      <a:pt x="12274" y="10782"/>
                      <a:pt x="14167" y="6899"/>
                      <a:pt x="14793" y="5600"/>
                    </a:cubicBezTo>
                    <a:cubicBezTo>
                      <a:pt x="15449" y="4190"/>
                      <a:pt x="6818" y="1"/>
                      <a:pt x="40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48"/>
              <p:cNvSpPr/>
              <p:nvPr/>
            </p:nvSpPr>
            <p:spPr>
              <a:xfrm>
                <a:off x="4723875" y="1851550"/>
                <a:ext cx="388275" cy="331925"/>
              </a:xfrm>
              <a:custGeom>
                <a:rect b="b" l="l" r="r" t="t"/>
                <a:pathLst>
                  <a:path extrusionOk="0" h="13277" w="15531">
                    <a:moveTo>
                      <a:pt x="4412" y="602"/>
                    </a:moveTo>
                    <a:cubicBezTo>
                      <a:pt x="6738" y="602"/>
                      <a:pt x="13573" y="3779"/>
                      <a:pt x="14728" y="5463"/>
                    </a:cubicBezTo>
                    <a:cubicBezTo>
                      <a:pt x="14840" y="5624"/>
                      <a:pt x="14856" y="5736"/>
                      <a:pt x="14840" y="5784"/>
                    </a:cubicBezTo>
                    <a:cubicBezTo>
                      <a:pt x="14231" y="7068"/>
                      <a:pt x="12353" y="10918"/>
                      <a:pt x="12321" y="10966"/>
                    </a:cubicBezTo>
                    <a:cubicBezTo>
                      <a:pt x="11829" y="12045"/>
                      <a:pt x="10763" y="12678"/>
                      <a:pt x="9649" y="12678"/>
                    </a:cubicBezTo>
                    <a:cubicBezTo>
                      <a:pt x="9238" y="12678"/>
                      <a:pt x="8820" y="12592"/>
                      <a:pt x="8423" y="12410"/>
                    </a:cubicBezTo>
                    <a:lnTo>
                      <a:pt x="2808" y="9827"/>
                    </a:lnTo>
                    <a:cubicBezTo>
                      <a:pt x="1316" y="9153"/>
                      <a:pt x="674" y="7389"/>
                      <a:pt x="1348" y="5913"/>
                    </a:cubicBezTo>
                    <a:cubicBezTo>
                      <a:pt x="1380" y="5881"/>
                      <a:pt x="3273" y="2014"/>
                      <a:pt x="3866" y="731"/>
                    </a:cubicBezTo>
                    <a:cubicBezTo>
                      <a:pt x="3899" y="682"/>
                      <a:pt x="3995" y="618"/>
                      <a:pt x="4235" y="602"/>
                    </a:cubicBezTo>
                    <a:close/>
                    <a:moveTo>
                      <a:pt x="4387" y="1"/>
                    </a:moveTo>
                    <a:cubicBezTo>
                      <a:pt x="4317" y="1"/>
                      <a:pt x="4250" y="3"/>
                      <a:pt x="4187" y="9"/>
                    </a:cubicBezTo>
                    <a:cubicBezTo>
                      <a:pt x="3754" y="57"/>
                      <a:pt x="3465" y="217"/>
                      <a:pt x="3337" y="490"/>
                    </a:cubicBezTo>
                    <a:cubicBezTo>
                      <a:pt x="2727" y="1773"/>
                      <a:pt x="850" y="5624"/>
                      <a:pt x="818" y="5672"/>
                    </a:cubicBezTo>
                    <a:cubicBezTo>
                      <a:pt x="0" y="7453"/>
                      <a:pt x="786" y="9554"/>
                      <a:pt x="2567" y="10373"/>
                    </a:cubicBezTo>
                    <a:lnTo>
                      <a:pt x="8182" y="12956"/>
                    </a:lnTo>
                    <a:cubicBezTo>
                      <a:pt x="8631" y="13164"/>
                      <a:pt x="9145" y="13277"/>
                      <a:pt x="9658" y="13277"/>
                    </a:cubicBezTo>
                    <a:cubicBezTo>
                      <a:pt x="9672" y="13277"/>
                      <a:pt x="9685" y="13277"/>
                      <a:pt x="9699" y="13277"/>
                    </a:cubicBezTo>
                    <a:cubicBezTo>
                      <a:pt x="11063" y="13277"/>
                      <a:pt x="12311" y="12478"/>
                      <a:pt x="12883" y="11223"/>
                    </a:cubicBezTo>
                    <a:cubicBezTo>
                      <a:pt x="12899" y="11191"/>
                      <a:pt x="14808" y="7324"/>
                      <a:pt x="15402" y="6041"/>
                    </a:cubicBezTo>
                    <a:cubicBezTo>
                      <a:pt x="15530" y="5768"/>
                      <a:pt x="15482" y="5463"/>
                      <a:pt x="15241" y="5110"/>
                    </a:cubicBezTo>
                    <a:cubicBezTo>
                      <a:pt x="13977" y="3300"/>
                      <a:pt x="6911" y="1"/>
                      <a:pt x="4387" y="1"/>
                    </a:cubicBezTo>
                    <a:close/>
                  </a:path>
                </a:pathLst>
              </a:custGeom>
              <a:solidFill>
                <a:srgbClr val="F969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48"/>
              <p:cNvSpPr/>
              <p:nvPr/>
            </p:nvSpPr>
            <p:spPr>
              <a:xfrm>
                <a:off x="4688175" y="984200"/>
                <a:ext cx="1094575" cy="1094600"/>
              </a:xfrm>
              <a:custGeom>
                <a:rect b="b" l="l" r="r" t="t"/>
                <a:pathLst>
                  <a:path extrusionOk="0" h="43784" w="43783">
                    <a:moveTo>
                      <a:pt x="21899" y="1"/>
                    </a:moveTo>
                    <a:cubicBezTo>
                      <a:pt x="9803" y="1"/>
                      <a:pt x="0" y="9803"/>
                      <a:pt x="0" y="21900"/>
                    </a:cubicBezTo>
                    <a:cubicBezTo>
                      <a:pt x="0" y="33981"/>
                      <a:pt x="9803" y="43783"/>
                      <a:pt x="21899" y="43783"/>
                    </a:cubicBezTo>
                    <a:cubicBezTo>
                      <a:pt x="33980" y="43783"/>
                      <a:pt x="43783" y="33981"/>
                      <a:pt x="43783" y="21900"/>
                    </a:cubicBezTo>
                    <a:cubicBezTo>
                      <a:pt x="43783" y="9803"/>
                      <a:pt x="33980" y="1"/>
                      <a:pt x="218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48"/>
              <p:cNvSpPr/>
              <p:nvPr/>
            </p:nvSpPr>
            <p:spPr>
              <a:xfrm>
                <a:off x="5099275" y="1001050"/>
                <a:ext cx="14875" cy="1062100"/>
              </a:xfrm>
              <a:custGeom>
                <a:rect b="b" l="l" r="r" t="t"/>
                <a:pathLst>
                  <a:path extrusionOk="0" h="42484" w="595">
                    <a:moveTo>
                      <a:pt x="1" y="1"/>
                    </a:moveTo>
                    <a:lnTo>
                      <a:pt x="1" y="42484"/>
                    </a:lnTo>
                    <a:lnTo>
                      <a:pt x="594" y="42484"/>
                    </a:lnTo>
                    <a:lnTo>
                      <a:pt x="594" y="1"/>
                    </a:lnTo>
                    <a:close/>
                  </a:path>
                </a:pathLst>
              </a:custGeom>
              <a:solidFill>
                <a:srgbClr val="F969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48"/>
              <p:cNvSpPr/>
              <p:nvPr/>
            </p:nvSpPr>
            <p:spPr>
              <a:xfrm>
                <a:off x="5356775" y="1001050"/>
                <a:ext cx="14875" cy="1062100"/>
              </a:xfrm>
              <a:custGeom>
                <a:rect b="b" l="l" r="r" t="t"/>
                <a:pathLst>
                  <a:path extrusionOk="0" h="42484" w="595">
                    <a:moveTo>
                      <a:pt x="1" y="1"/>
                    </a:moveTo>
                    <a:lnTo>
                      <a:pt x="1" y="42484"/>
                    </a:lnTo>
                    <a:lnTo>
                      <a:pt x="594" y="42484"/>
                    </a:lnTo>
                    <a:lnTo>
                      <a:pt x="594" y="1"/>
                    </a:lnTo>
                    <a:close/>
                  </a:path>
                </a:pathLst>
              </a:custGeom>
              <a:solidFill>
                <a:srgbClr val="F969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48"/>
              <p:cNvSpPr/>
              <p:nvPr/>
            </p:nvSpPr>
            <p:spPr>
              <a:xfrm>
                <a:off x="4796850" y="1318700"/>
                <a:ext cx="890450" cy="433600"/>
              </a:xfrm>
              <a:custGeom>
                <a:rect b="b" l="l" r="r" t="t"/>
                <a:pathLst>
                  <a:path extrusionOk="0" h="17344" w="35618">
                    <a:moveTo>
                      <a:pt x="17809" y="1"/>
                    </a:moveTo>
                    <a:cubicBezTo>
                      <a:pt x="7092" y="1"/>
                      <a:pt x="1" y="3851"/>
                      <a:pt x="1" y="6868"/>
                    </a:cubicBezTo>
                    <a:lnTo>
                      <a:pt x="1" y="11905"/>
                    </a:lnTo>
                    <a:cubicBezTo>
                      <a:pt x="1" y="14905"/>
                      <a:pt x="2440" y="17344"/>
                      <a:pt x="5440" y="17344"/>
                    </a:cubicBezTo>
                    <a:cubicBezTo>
                      <a:pt x="5440" y="17344"/>
                      <a:pt x="14552" y="16076"/>
                      <a:pt x="17665" y="16076"/>
                    </a:cubicBezTo>
                    <a:cubicBezTo>
                      <a:pt x="20761" y="16076"/>
                      <a:pt x="30179" y="17344"/>
                      <a:pt x="30179" y="17344"/>
                    </a:cubicBezTo>
                    <a:cubicBezTo>
                      <a:pt x="33195" y="17344"/>
                      <a:pt x="35617" y="14905"/>
                      <a:pt x="35617" y="11905"/>
                    </a:cubicBezTo>
                    <a:lnTo>
                      <a:pt x="35617" y="6868"/>
                    </a:lnTo>
                    <a:cubicBezTo>
                      <a:pt x="35617" y="3851"/>
                      <a:pt x="27901" y="1"/>
                      <a:pt x="17809" y="1"/>
                    </a:cubicBezTo>
                    <a:close/>
                  </a:path>
                </a:pathLst>
              </a:custGeom>
              <a:solidFill>
                <a:srgbClr val="ECF5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48"/>
              <p:cNvSpPr/>
              <p:nvPr/>
            </p:nvSpPr>
            <p:spPr>
              <a:xfrm>
                <a:off x="4789650" y="1311100"/>
                <a:ext cx="905275" cy="448825"/>
              </a:xfrm>
              <a:custGeom>
                <a:rect b="b" l="l" r="r" t="t"/>
                <a:pathLst>
                  <a:path extrusionOk="0" h="17953" w="36211">
                    <a:moveTo>
                      <a:pt x="18097" y="610"/>
                    </a:moveTo>
                    <a:cubicBezTo>
                      <a:pt x="28253" y="610"/>
                      <a:pt x="35601" y="4524"/>
                      <a:pt x="35601" y="7172"/>
                    </a:cubicBezTo>
                    <a:lnTo>
                      <a:pt x="35601" y="12209"/>
                    </a:lnTo>
                    <a:cubicBezTo>
                      <a:pt x="35601" y="15033"/>
                      <a:pt x="33322" y="17327"/>
                      <a:pt x="30483" y="17343"/>
                    </a:cubicBezTo>
                    <a:cubicBezTo>
                      <a:pt x="29889" y="17263"/>
                      <a:pt x="20985" y="16076"/>
                      <a:pt x="17937" y="16076"/>
                    </a:cubicBezTo>
                    <a:cubicBezTo>
                      <a:pt x="14905" y="16076"/>
                      <a:pt x="6305" y="17263"/>
                      <a:pt x="5712" y="17343"/>
                    </a:cubicBezTo>
                    <a:cubicBezTo>
                      <a:pt x="2888" y="17327"/>
                      <a:pt x="594" y="15033"/>
                      <a:pt x="594" y="12209"/>
                    </a:cubicBezTo>
                    <a:lnTo>
                      <a:pt x="594" y="7172"/>
                    </a:lnTo>
                    <a:cubicBezTo>
                      <a:pt x="594" y="4492"/>
                      <a:pt x="7412" y="610"/>
                      <a:pt x="18097" y="610"/>
                    </a:cubicBezTo>
                    <a:close/>
                    <a:moveTo>
                      <a:pt x="18097" y="0"/>
                    </a:moveTo>
                    <a:cubicBezTo>
                      <a:pt x="13172" y="0"/>
                      <a:pt x="8551" y="834"/>
                      <a:pt x="5054" y="2326"/>
                    </a:cubicBezTo>
                    <a:cubicBezTo>
                      <a:pt x="1893" y="3706"/>
                      <a:pt x="0" y="5503"/>
                      <a:pt x="0" y="7172"/>
                    </a:cubicBezTo>
                    <a:lnTo>
                      <a:pt x="0" y="12209"/>
                    </a:lnTo>
                    <a:cubicBezTo>
                      <a:pt x="0" y="15370"/>
                      <a:pt x="2567" y="17937"/>
                      <a:pt x="5728" y="17953"/>
                    </a:cubicBezTo>
                    <a:lnTo>
                      <a:pt x="5776" y="17953"/>
                    </a:lnTo>
                    <a:cubicBezTo>
                      <a:pt x="5872" y="17937"/>
                      <a:pt x="14905" y="16685"/>
                      <a:pt x="17937" y="16685"/>
                    </a:cubicBezTo>
                    <a:cubicBezTo>
                      <a:pt x="20985" y="16685"/>
                      <a:pt x="30338" y="17937"/>
                      <a:pt x="30435" y="17953"/>
                    </a:cubicBezTo>
                    <a:lnTo>
                      <a:pt x="30467" y="17953"/>
                    </a:lnTo>
                    <a:cubicBezTo>
                      <a:pt x="33643" y="17937"/>
                      <a:pt x="36194" y="15370"/>
                      <a:pt x="36210" y="12209"/>
                    </a:cubicBezTo>
                    <a:lnTo>
                      <a:pt x="36210" y="7172"/>
                    </a:lnTo>
                    <a:cubicBezTo>
                      <a:pt x="36210" y="3851"/>
                      <a:pt x="28285" y="0"/>
                      <a:pt x="18097" y="0"/>
                    </a:cubicBezTo>
                    <a:close/>
                  </a:path>
                </a:pathLst>
              </a:custGeom>
              <a:solidFill>
                <a:srgbClr val="F969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48"/>
              <p:cNvSpPr/>
              <p:nvPr/>
            </p:nvSpPr>
            <p:spPr>
              <a:xfrm>
                <a:off x="4855325" y="1442250"/>
                <a:ext cx="75925" cy="217575"/>
              </a:xfrm>
              <a:custGeom>
                <a:rect b="b" l="l" r="r" t="t"/>
                <a:pathLst>
                  <a:path extrusionOk="0" h="8703" w="3037">
                    <a:moveTo>
                      <a:pt x="1763" y="0"/>
                    </a:moveTo>
                    <a:cubicBezTo>
                      <a:pt x="368" y="0"/>
                      <a:pt x="1" y="4141"/>
                      <a:pt x="983" y="6835"/>
                    </a:cubicBezTo>
                    <a:cubicBezTo>
                      <a:pt x="1208" y="7461"/>
                      <a:pt x="1528" y="8054"/>
                      <a:pt x="1946" y="8584"/>
                    </a:cubicBezTo>
                    <a:cubicBezTo>
                      <a:pt x="2008" y="8666"/>
                      <a:pt x="2093" y="8703"/>
                      <a:pt x="2178" y="8703"/>
                    </a:cubicBezTo>
                    <a:cubicBezTo>
                      <a:pt x="2356" y="8703"/>
                      <a:pt x="2529" y="8544"/>
                      <a:pt x="2475" y="8327"/>
                    </a:cubicBezTo>
                    <a:cubicBezTo>
                      <a:pt x="2218" y="7108"/>
                      <a:pt x="2122" y="5872"/>
                      <a:pt x="2202" y="4621"/>
                    </a:cubicBezTo>
                    <a:cubicBezTo>
                      <a:pt x="2379" y="2567"/>
                      <a:pt x="3036" y="738"/>
                      <a:pt x="2427" y="273"/>
                    </a:cubicBezTo>
                    <a:cubicBezTo>
                      <a:pt x="2185" y="86"/>
                      <a:pt x="1964" y="0"/>
                      <a:pt x="1763" y="0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48"/>
              <p:cNvSpPr/>
              <p:nvPr/>
            </p:nvSpPr>
            <p:spPr>
              <a:xfrm>
                <a:off x="4656075" y="987800"/>
                <a:ext cx="792175" cy="1094975"/>
              </a:xfrm>
              <a:custGeom>
                <a:rect b="b" l="l" r="r" t="t"/>
                <a:pathLst>
                  <a:path extrusionOk="0" h="43799" w="31687">
                    <a:moveTo>
                      <a:pt x="23138" y="1"/>
                    </a:moveTo>
                    <a:cubicBezTo>
                      <a:pt x="23100" y="1"/>
                      <a:pt x="23061" y="1"/>
                      <a:pt x="23023" y="1"/>
                    </a:cubicBezTo>
                    <a:cubicBezTo>
                      <a:pt x="10108" y="1"/>
                      <a:pt x="1" y="11119"/>
                      <a:pt x="1220" y="23970"/>
                    </a:cubicBezTo>
                    <a:cubicBezTo>
                      <a:pt x="2319" y="35413"/>
                      <a:pt x="11957" y="43798"/>
                      <a:pt x="22993" y="43798"/>
                    </a:cubicBezTo>
                    <a:cubicBezTo>
                      <a:pt x="24365" y="43798"/>
                      <a:pt x="25760" y="43668"/>
                      <a:pt x="27162" y="43399"/>
                    </a:cubicBezTo>
                    <a:cubicBezTo>
                      <a:pt x="21435" y="40912"/>
                      <a:pt x="17023" y="36115"/>
                      <a:pt x="15049" y="30179"/>
                    </a:cubicBezTo>
                    <a:cubicBezTo>
                      <a:pt x="12755" y="30468"/>
                      <a:pt x="10910" y="30724"/>
                      <a:pt x="10910" y="30724"/>
                    </a:cubicBezTo>
                    <a:cubicBezTo>
                      <a:pt x="7910" y="30724"/>
                      <a:pt x="5488" y="28286"/>
                      <a:pt x="5488" y="25286"/>
                    </a:cubicBezTo>
                    <a:lnTo>
                      <a:pt x="5488" y="20248"/>
                    </a:lnTo>
                    <a:cubicBezTo>
                      <a:pt x="5488" y="17986"/>
                      <a:pt x="9466" y="15258"/>
                      <a:pt x="15980" y="14039"/>
                    </a:cubicBezTo>
                    <a:cubicBezTo>
                      <a:pt x="18948" y="7670"/>
                      <a:pt x="24788" y="3114"/>
                      <a:pt x="31687" y="1782"/>
                    </a:cubicBezTo>
                    <a:cubicBezTo>
                      <a:pt x="28994" y="610"/>
                      <a:pt x="26083" y="1"/>
                      <a:pt x="23138" y="1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48"/>
              <p:cNvSpPr/>
              <p:nvPr/>
            </p:nvSpPr>
            <p:spPr>
              <a:xfrm>
                <a:off x="4820125" y="1073100"/>
                <a:ext cx="192950" cy="149775"/>
              </a:xfrm>
              <a:custGeom>
                <a:rect b="b" l="l" r="r" t="t"/>
                <a:pathLst>
                  <a:path extrusionOk="0" h="5991" w="7718">
                    <a:moveTo>
                      <a:pt x="4438" y="0"/>
                    </a:moveTo>
                    <a:cubicBezTo>
                      <a:pt x="3718" y="0"/>
                      <a:pt x="2991" y="200"/>
                      <a:pt x="2343" y="616"/>
                    </a:cubicBezTo>
                    <a:cubicBezTo>
                      <a:pt x="530" y="1771"/>
                      <a:pt x="0" y="4194"/>
                      <a:pt x="1172" y="5991"/>
                    </a:cubicBezTo>
                    <a:lnTo>
                      <a:pt x="7717" y="1787"/>
                    </a:lnTo>
                    <a:cubicBezTo>
                      <a:pt x="6968" y="628"/>
                      <a:pt x="5714" y="0"/>
                      <a:pt x="4438" y="0"/>
                    </a:cubicBezTo>
                    <a:close/>
                  </a:path>
                </a:pathLst>
              </a:custGeom>
              <a:solidFill>
                <a:srgbClr val="F9DC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48"/>
              <p:cNvSpPr/>
              <p:nvPr/>
            </p:nvSpPr>
            <p:spPr>
              <a:xfrm>
                <a:off x="4636825" y="976450"/>
                <a:ext cx="1153550" cy="1109975"/>
              </a:xfrm>
              <a:custGeom>
                <a:rect b="b" l="l" r="r" t="t"/>
                <a:pathLst>
                  <a:path extrusionOk="0" h="44399" w="46142">
                    <a:moveTo>
                      <a:pt x="23953" y="600"/>
                    </a:moveTo>
                    <a:cubicBezTo>
                      <a:pt x="35874" y="616"/>
                      <a:pt x="45532" y="10274"/>
                      <a:pt x="45548" y="22194"/>
                    </a:cubicBezTo>
                    <a:cubicBezTo>
                      <a:pt x="45548" y="30938"/>
                      <a:pt x="40286" y="38815"/>
                      <a:pt x="32216" y="42152"/>
                    </a:cubicBezTo>
                    <a:cubicBezTo>
                      <a:pt x="29545" y="43256"/>
                      <a:pt x="26741" y="43793"/>
                      <a:pt x="23960" y="43793"/>
                    </a:cubicBezTo>
                    <a:cubicBezTo>
                      <a:pt x="18338" y="43793"/>
                      <a:pt x="12813" y="41600"/>
                      <a:pt x="8680" y="37467"/>
                    </a:cubicBezTo>
                    <a:cubicBezTo>
                      <a:pt x="2503" y="31291"/>
                      <a:pt x="658" y="22001"/>
                      <a:pt x="3995" y="13932"/>
                    </a:cubicBezTo>
                    <a:cubicBezTo>
                      <a:pt x="7332" y="5862"/>
                      <a:pt x="15210" y="600"/>
                      <a:pt x="23953" y="600"/>
                    </a:cubicBezTo>
                    <a:close/>
                    <a:moveTo>
                      <a:pt x="23948" y="1"/>
                    </a:moveTo>
                    <a:cubicBezTo>
                      <a:pt x="18173" y="1"/>
                      <a:pt x="12496" y="2255"/>
                      <a:pt x="8247" y="6504"/>
                    </a:cubicBezTo>
                    <a:cubicBezTo>
                      <a:pt x="1894" y="12857"/>
                      <a:pt x="1" y="22403"/>
                      <a:pt x="3434" y="30697"/>
                    </a:cubicBezTo>
                    <a:cubicBezTo>
                      <a:pt x="6867" y="38991"/>
                      <a:pt x="14969" y="44398"/>
                      <a:pt x="23953" y="44398"/>
                    </a:cubicBezTo>
                    <a:cubicBezTo>
                      <a:pt x="36195" y="44382"/>
                      <a:pt x="46126" y="34451"/>
                      <a:pt x="46142" y="22194"/>
                    </a:cubicBezTo>
                    <a:cubicBezTo>
                      <a:pt x="46142" y="13226"/>
                      <a:pt x="40735" y="5124"/>
                      <a:pt x="32440" y="1691"/>
                    </a:cubicBezTo>
                    <a:cubicBezTo>
                      <a:pt x="29693" y="553"/>
                      <a:pt x="26809" y="1"/>
                      <a:pt x="23948" y="1"/>
                    </a:cubicBezTo>
                    <a:close/>
                  </a:path>
                </a:pathLst>
              </a:custGeom>
              <a:solidFill>
                <a:srgbClr val="F969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56" name="Google Shape;1356;p48"/>
            <p:cNvSpPr/>
            <p:nvPr/>
          </p:nvSpPr>
          <p:spPr>
            <a:xfrm>
              <a:off x="3733338" y="1625565"/>
              <a:ext cx="625779" cy="591206"/>
            </a:xfrm>
            <a:custGeom>
              <a:rect b="b" l="l" r="r" t="t"/>
              <a:pathLst>
                <a:path extrusionOk="0" h="23967" w="25366">
                  <a:moveTo>
                    <a:pt x="24465" y="21342"/>
                  </a:moveTo>
                  <a:cubicBezTo>
                    <a:pt x="24465" y="21342"/>
                    <a:pt x="24465" y="21342"/>
                    <a:pt x="24465" y="21342"/>
                  </a:cubicBezTo>
                  <a:lnTo>
                    <a:pt x="24465" y="21342"/>
                  </a:lnTo>
                  <a:cubicBezTo>
                    <a:pt x="24465" y="21342"/>
                    <a:pt x="24465" y="21342"/>
                    <a:pt x="24465" y="21342"/>
                  </a:cubicBezTo>
                  <a:close/>
                  <a:moveTo>
                    <a:pt x="8978" y="0"/>
                  </a:moveTo>
                  <a:cubicBezTo>
                    <a:pt x="8961" y="0"/>
                    <a:pt x="8943" y="0"/>
                    <a:pt x="8925" y="1"/>
                  </a:cubicBezTo>
                  <a:cubicBezTo>
                    <a:pt x="6484" y="53"/>
                    <a:pt x="6510" y="1366"/>
                    <a:pt x="7376" y="3282"/>
                  </a:cubicBezTo>
                  <a:cubicBezTo>
                    <a:pt x="7376" y="3282"/>
                    <a:pt x="9712" y="7928"/>
                    <a:pt x="7193" y="7981"/>
                  </a:cubicBezTo>
                  <a:cubicBezTo>
                    <a:pt x="6589" y="7981"/>
                    <a:pt x="5985" y="7902"/>
                    <a:pt x="5408" y="7771"/>
                  </a:cubicBezTo>
                  <a:cubicBezTo>
                    <a:pt x="4544" y="7594"/>
                    <a:pt x="3842" y="7516"/>
                    <a:pt x="3280" y="7516"/>
                  </a:cubicBezTo>
                  <a:cubicBezTo>
                    <a:pt x="1" y="7516"/>
                    <a:pt x="1504" y="10167"/>
                    <a:pt x="3544" y="11288"/>
                  </a:cubicBezTo>
                  <a:cubicBezTo>
                    <a:pt x="4568" y="11787"/>
                    <a:pt x="5670" y="12128"/>
                    <a:pt x="6799" y="12207"/>
                  </a:cubicBezTo>
                  <a:cubicBezTo>
                    <a:pt x="7770" y="12364"/>
                    <a:pt x="10264" y="12916"/>
                    <a:pt x="10894" y="14228"/>
                  </a:cubicBezTo>
                  <a:cubicBezTo>
                    <a:pt x="11550" y="15672"/>
                    <a:pt x="10762" y="15777"/>
                    <a:pt x="9660" y="15803"/>
                  </a:cubicBezTo>
                  <a:cubicBezTo>
                    <a:pt x="9417" y="15783"/>
                    <a:pt x="9186" y="15773"/>
                    <a:pt x="8967" y="15773"/>
                  </a:cubicBezTo>
                  <a:cubicBezTo>
                    <a:pt x="4677" y="15773"/>
                    <a:pt x="5102" y="19504"/>
                    <a:pt x="10447" y="19504"/>
                  </a:cubicBezTo>
                  <a:cubicBezTo>
                    <a:pt x="13067" y="19504"/>
                    <a:pt x="15490" y="18688"/>
                    <a:pt x="17263" y="18688"/>
                  </a:cubicBezTo>
                  <a:cubicBezTo>
                    <a:pt x="18243" y="18688"/>
                    <a:pt x="19025" y="18938"/>
                    <a:pt x="19530" y="19714"/>
                  </a:cubicBezTo>
                  <a:cubicBezTo>
                    <a:pt x="21236" y="22313"/>
                    <a:pt x="22286" y="23967"/>
                    <a:pt x="22286" y="23967"/>
                  </a:cubicBezTo>
                  <a:cubicBezTo>
                    <a:pt x="22286" y="23967"/>
                    <a:pt x="24255" y="23205"/>
                    <a:pt x="24465" y="21342"/>
                  </a:cubicBezTo>
                  <a:lnTo>
                    <a:pt x="24465" y="21342"/>
                  </a:lnTo>
                  <a:cubicBezTo>
                    <a:pt x="24465" y="21342"/>
                    <a:pt x="24465" y="21342"/>
                    <a:pt x="24465" y="21342"/>
                  </a:cubicBezTo>
                  <a:cubicBezTo>
                    <a:pt x="24455" y="21342"/>
                    <a:pt x="21844" y="14351"/>
                    <a:pt x="24360" y="10081"/>
                  </a:cubicBezTo>
                  <a:cubicBezTo>
                    <a:pt x="25365" y="7647"/>
                    <a:pt x="24091" y="6632"/>
                    <a:pt x="23062" y="6632"/>
                  </a:cubicBezTo>
                  <a:cubicBezTo>
                    <a:pt x="22748" y="6632"/>
                    <a:pt x="22456" y="6726"/>
                    <a:pt x="22260" y="6904"/>
                  </a:cubicBezTo>
                  <a:cubicBezTo>
                    <a:pt x="20682" y="8320"/>
                    <a:pt x="20519" y="11684"/>
                    <a:pt x="19524" y="11684"/>
                  </a:cubicBezTo>
                  <a:cubicBezTo>
                    <a:pt x="19393" y="11684"/>
                    <a:pt x="19248" y="11626"/>
                    <a:pt x="19084" y="11498"/>
                  </a:cubicBezTo>
                  <a:cubicBezTo>
                    <a:pt x="17666" y="10396"/>
                    <a:pt x="18847" y="6694"/>
                    <a:pt x="18112" y="4306"/>
                  </a:cubicBezTo>
                  <a:cubicBezTo>
                    <a:pt x="17609" y="2710"/>
                    <a:pt x="15340" y="517"/>
                    <a:pt x="14208" y="517"/>
                  </a:cubicBezTo>
                  <a:cubicBezTo>
                    <a:pt x="13627" y="517"/>
                    <a:pt x="13345" y="1095"/>
                    <a:pt x="13755" y="2626"/>
                  </a:cubicBezTo>
                  <a:cubicBezTo>
                    <a:pt x="14385" y="4962"/>
                    <a:pt x="15855" y="7534"/>
                    <a:pt x="13965" y="8401"/>
                  </a:cubicBezTo>
                  <a:cubicBezTo>
                    <a:pt x="13879" y="8440"/>
                    <a:pt x="13795" y="8459"/>
                    <a:pt x="13714" y="8459"/>
                  </a:cubicBezTo>
                  <a:cubicBezTo>
                    <a:pt x="12829" y="8459"/>
                    <a:pt x="12237" y="6262"/>
                    <a:pt x="11996" y="5277"/>
                  </a:cubicBezTo>
                  <a:cubicBezTo>
                    <a:pt x="11762" y="3090"/>
                    <a:pt x="11089" y="0"/>
                    <a:pt x="897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F969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4784413" y="1625565"/>
              <a:ext cx="626248" cy="591206"/>
            </a:xfrm>
            <a:custGeom>
              <a:rect b="b" l="l" r="r" t="t"/>
              <a:pathLst>
                <a:path extrusionOk="0" h="23967" w="25385">
                  <a:moveTo>
                    <a:pt x="16407" y="0"/>
                  </a:moveTo>
                  <a:cubicBezTo>
                    <a:pt x="14297" y="0"/>
                    <a:pt x="13624" y="3090"/>
                    <a:pt x="13389" y="5277"/>
                  </a:cubicBezTo>
                  <a:cubicBezTo>
                    <a:pt x="13125" y="6262"/>
                    <a:pt x="12552" y="8459"/>
                    <a:pt x="11671" y="8459"/>
                  </a:cubicBezTo>
                  <a:cubicBezTo>
                    <a:pt x="11590" y="8459"/>
                    <a:pt x="11507" y="8440"/>
                    <a:pt x="11421" y="8401"/>
                  </a:cubicBezTo>
                  <a:cubicBezTo>
                    <a:pt x="9531" y="7534"/>
                    <a:pt x="11001" y="4962"/>
                    <a:pt x="11631" y="2626"/>
                  </a:cubicBezTo>
                  <a:cubicBezTo>
                    <a:pt x="12040" y="1095"/>
                    <a:pt x="11758" y="517"/>
                    <a:pt x="11177" y="517"/>
                  </a:cubicBezTo>
                  <a:cubicBezTo>
                    <a:pt x="10045" y="517"/>
                    <a:pt x="7776" y="2710"/>
                    <a:pt x="7273" y="4306"/>
                  </a:cubicBezTo>
                  <a:cubicBezTo>
                    <a:pt x="6512" y="6694"/>
                    <a:pt x="7693" y="10396"/>
                    <a:pt x="6276" y="11498"/>
                  </a:cubicBezTo>
                  <a:cubicBezTo>
                    <a:pt x="6111" y="11626"/>
                    <a:pt x="5966" y="11684"/>
                    <a:pt x="5836" y="11684"/>
                  </a:cubicBezTo>
                  <a:cubicBezTo>
                    <a:pt x="4840" y="11684"/>
                    <a:pt x="4677" y="8320"/>
                    <a:pt x="3099" y="6904"/>
                  </a:cubicBezTo>
                  <a:cubicBezTo>
                    <a:pt x="2903" y="6726"/>
                    <a:pt x="2612" y="6632"/>
                    <a:pt x="2298" y="6632"/>
                  </a:cubicBezTo>
                  <a:cubicBezTo>
                    <a:pt x="1270" y="6632"/>
                    <a:pt x="0" y="7647"/>
                    <a:pt x="1026" y="10081"/>
                  </a:cubicBezTo>
                  <a:cubicBezTo>
                    <a:pt x="3541" y="14351"/>
                    <a:pt x="931" y="21342"/>
                    <a:pt x="895" y="21342"/>
                  </a:cubicBezTo>
                  <a:cubicBezTo>
                    <a:pt x="895" y="21342"/>
                    <a:pt x="895" y="21342"/>
                    <a:pt x="895" y="21342"/>
                  </a:cubicBezTo>
                  <a:lnTo>
                    <a:pt x="895" y="21342"/>
                  </a:lnTo>
                  <a:cubicBezTo>
                    <a:pt x="1131" y="23205"/>
                    <a:pt x="3099" y="23967"/>
                    <a:pt x="3099" y="23967"/>
                  </a:cubicBezTo>
                  <a:cubicBezTo>
                    <a:pt x="3099" y="23967"/>
                    <a:pt x="4149" y="22313"/>
                    <a:pt x="5829" y="19714"/>
                  </a:cubicBezTo>
                  <a:cubicBezTo>
                    <a:pt x="6334" y="18938"/>
                    <a:pt x="7119" y="18688"/>
                    <a:pt x="8104" y="18688"/>
                  </a:cubicBezTo>
                  <a:cubicBezTo>
                    <a:pt x="9884" y="18688"/>
                    <a:pt x="12319" y="19504"/>
                    <a:pt x="14938" y="19504"/>
                  </a:cubicBezTo>
                  <a:cubicBezTo>
                    <a:pt x="20283" y="19504"/>
                    <a:pt x="20709" y="15773"/>
                    <a:pt x="16395" y="15773"/>
                  </a:cubicBezTo>
                  <a:cubicBezTo>
                    <a:pt x="16176" y="15773"/>
                    <a:pt x="15944" y="15783"/>
                    <a:pt x="15699" y="15803"/>
                  </a:cubicBezTo>
                  <a:cubicBezTo>
                    <a:pt x="14492" y="15435"/>
                    <a:pt x="13809" y="15672"/>
                    <a:pt x="14492" y="14228"/>
                  </a:cubicBezTo>
                  <a:cubicBezTo>
                    <a:pt x="15095" y="12916"/>
                    <a:pt x="17615" y="12364"/>
                    <a:pt x="18587" y="12207"/>
                  </a:cubicBezTo>
                  <a:cubicBezTo>
                    <a:pt x="19715" y="12128"/>
                    <a:pt x="20818" y="11787"/>
                    <a:pt x="21815" y="11288"/>
                  </a:cubicBezTo>
                  <a:cubicBezTo>
                    <a:pt x="23877" y="10167"/>
                    <a:pt x="25384" y="7516"/>
                    <a:pt x="22105" y="7516"/>
                  </a:cubicBezTo>
                  <a:cubicBezTo>
                    <a:pt x="21544" y="7516"/>
                    <a:pt x="20842" y="7594"/>
                    <a:pt x="19978" y="7771"/>
                  </a:cubicBezTo>
                  <a:cubicBezTo>
                    <a:pt x="19374" y="7902"/>
                    <a:pt x="18797" y="7981"/>
                    <a:pt x="18193" y="7981"/>
                  </a:cubicBezTo>
                  <a:cubicBezTo>
                    <a:pt x="15673" y="7928"/>
                    <a:pt x="17983" y="3282"/>
                    <a:pt x="17983" y="3282"/>
                  </a:cubicBezTo>
                  <a:cubicBezTo>
                    <a:pt x="18849" y="1366"/>
                    <a:pt x="18902" y="53"/>
                    <a:pt x="16460" y="1"/>
                  </a:cubicBezTo>
                  <a:cubicBezTo>
                    <a:pt x="16443" y="0"/>
                    <a:pt x="16425" y="0"/>
                    <a:pt x="1640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F969D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8" name="Google Shape;1358;p48"/>
          <p:cNvSpPr txBox="1"/>
          <p:nvPr/>
        </p:nvSpPr>
        <p:spPr>
          <a:xfrm>
            <a:off x="2916600" y="3484225"/>
            <a:ext cx="3236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Special Thanks to my Seminar Guide</a:t>
            </a:r>
            <a:br>
              <a:rPr lang="en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n">
                <a:solidFill>
                  <a:srgbClr val="38761D"/>
                </a:solidFill>
                <a:latin typeface="Nunito"/>
                <a:ea typeface="Nunito"/>
                <a:cs typeface="Nunito"/>
                <a:sym typeface="Nunito"/>
              </a:rPr>
              <a:t>Dr. Anjali M. Naik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49"/>
          <p:cNvSpPr txBox="1"/>
          <p:nvPr>
            <p:ph type="title"/>
          </p:nvPr>
        </p:nvSpPr>
        <p:spPr>
          <a:xfrm>
            <a:off x="715100" y="535000"/>
            <a:ext cx="77136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FAQs</a:t>
            </a:r>
            <a:endParaRPr/>
          </a:p>
        </p:txBody>
      </p:sp>
      <p:sp>
        <p:nvSpPr>
          <p:cNvPr id="1364" name="Google Shape;1364;p49"/>
          <p:cNvSpPr txBox="1"/>
          <p:nvPr>
            <p:ph idx="1" type="subTitle"/>
          </p:nvPr>
        </p:nvSpPr>
        <p:spPr>
          <a:xfrm>
            <a:off x="715100" y="1829400"/>
            <a:ext cx="7079400" cy="12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Do you have any questions?</a:t>
            </a:r>
            <a:endParaRPr sz="1700"/>
          </a:p>
        </p:txBody>
      </p:sp>
      <p:grpSp>
        <p:nvGrpSpPr>
          <p:cNvPr id="1365" name="Google Shape;1365;p49"/>
          <p:cNvGrpSpPr/>
          <p:nvPr/>
        </p:nvGrpSpPr>
        <p:grpSpPr>
          <a:xfrm>
            <a:off x="2760386" y="3801451"/>
            <a:ext cx="809653" cy="760036"/>
            <a:chOff x="-598031" y="4102925"/>
            <a:chExt cx="1108506" cy="1040575"/>
          </a:xfrm>
        </p:grpSpPr>
        <p:sp>
          <p:nvSpPr>
            <p:cNvPr id="1366" name="Google Shape;1366;p49"/>
            <p:cNvSpPr/>
            <p:nvPr/>
          </p:nvSpPr>
          <p:spPr>
            <a:xfrm>
              <a:off x="24225" y="4873500"/>
              <a:ext cx="322225" cy="262425"/>
            </a:xfrm>
            <a:custGeom>
              <a:rect b="b" l="l" r="r" t="t"/>
              <a:pathLst>
                <a:path extrusionOk="0" h="10497" w="12889">
                  <a:moveTo>
                    <a:pt x="7611" y="1"/>
                  </a:moveTo>
                  <a:cubicBezTo>
                    <a:pt x="4073" y="1"/>
                    <a:pt x="1" y="602"/>
                    <a:pt x="37" y="1623"/>
                  </a:cubicBezTo>
                  <a:cubicBezTo>
                    <a:pt x="85" y="3067"/>
                    <a:pt x="150" y="7382"/>
                    <a:pt x="150" y="7382"/>
                  </a:cubicBezTo>
                  <a:cubicBezTo>
                    <a:pt x="212" y="9124"/>
                    <a:pt x="1656" y="10497"/>
                    <a:pt x="3400" y="10497"/>
                  </a:cubicBezTo>
                  <a:cubicBezTo>
                    <a:pt x="3439" y="10497"/>
                    <a:pt x="3479" y="10496"/>
                    <a:pt x="3519" y="10495"/>
                  </a:cubicBezTo>
                  <a:lnTo>
                    <a:pt x="9696" y="10238"/>
                  </a:lnTo>
                  <a:cubicBezTo>
                    <a:pt x="11492" y="10174"/>
                    <a:pt x="12888" y="8666"/>
                    <a:pt x="12808" y="6885"/>
                  </a:cubicBezTo>
                  <a:cubicBezTo>
                    <a:pt x="12808" y="6885"/>
                    <a:pt x="12744" y="2553"/>
                    <a:pt x="12712" y="1125"/>
                  </a:cubicBezTo>
                  <a:cubicBezTo>
                    <a:pt x="12684" y="349"/>
                    <a:pt x="10302" y="1"/>
                    <a:pt x="7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9"/>
            <p:cNvSpPr/>
            <p:nvPr/>
          </p:nvSpPr>
          <p:spPr>
            <a:xfrm>
              <a:off x="17525" y="4866050"/>
              <a:ext cx="336525" cy="277450"/>
            </a:xfrm>
            <a:custGeom>
              <a:rect b="b" l="l" r="r" t="t"/>
              <a:pathLst>
                <a:path extrusionOk="0" h="11098" w="13461">
                  <a:moveTo>
                    <a:pt x="7910" y="589"/>
                  </a:moveTo>
                  <a:cubicBezTo>
                    <a:pt x="9867" y="589"/>
                    <a:pt x="11664" y="782"/>
                    <a:pt x="12418" y="1183"/>
                  </a:cubicBezTo>
                  <a:cubicBezTo>
                    <a:pt x="12611" y="1279"/>
                    <a:pt x="12675" y="1359"/>
                    <a:pt x="12675" y="1407"/>
                  </a:cubicBezTo>
                  <a:cubicBezTo>
                    <a:pt x="12707" y="2835"/>
                    <a:pt x="12787" y="7119"/>
                    <a:pt x="12787" y="7183"/>
                  </a:cubicBezTo>
                  <a:cubicBezTo>
                    <a:pt x="12851" y="8803"/>
                    <a:pt x="11584" y="10167"/>
                    <a:pt x="9964" y="10231"/>
                  </a:cubicBezTo>
                  <a:lnTo>
                    <a:pt x="3771" y="10488"/>
                  </a:lnTo>
                  <a:cubicBezTo>
                    <a:pt x="3731" y="10489"/>
                    <a:pt x="3692" y="10490"/>
                    <a:pt x="3653" y="10490"/>
                  </a:cubicBezTo>
                  <a:cubicBezTo>
                    <a:pt x="2085" y="10490"/>
                    <a:pt x="785" y="9246"/>
                    <a:pt x="706" y="7680"/>
                  </a:cubicBezTo>
                  <a:cubicBezTo>
                    <a:pt x="706" y="7632"/>
                    <a:pt x="642" y="3333"/>
                    <a:pt x="594" y="1905"/>
                  </a:cubicBezTo>
                  <a:cubicBezTo>
                    <a:pt x="594" y="1857"/>
                    <a:pt x="658" y="1760"/>
                    <a:pt x="867" y="1632"/>
                  </a:cubicBezTo>
                  <a:cubicBezTo>
                    <a:pt x="1942" y="974"/>
                    <a:pt x="5102" y="589"/>
                    <a:pt x="7910" y="589"/>
                  </a:cubicBezTo>
                  <a:close/>
                  <a:moveTo>
                    <a:pt x="7903" y="1"/>
                  </a:moveTo>
                  <a:cubicBezTo>
                    <a:pt x="4983" y="1"/>
                    <a:pt x="1708" y="406"/>
                    <a:pt x="546" y="1119"/>
                  </a:cubicBezTo>
                  <a:cubicBezTo>
                    <a:pt x="177" y="1343"/>
                    <a:pt x="1" y="1616"/>
                    <a:pt x="1" y="1921"/>
                  </a:cubicBezTo>
                  <a:cubicBezTo>
                    <a:pt x="33" y="3349"/>
                    <a:pt x="113" y="7632"/>
                    <a:pt x="113" y="7680"/>
                  </a:cubicBezTo>
                  <a:cubicBezTo>
                    <a:pt x="177" y="9589"/>
                    <a:pt x="1749" y="11098"/>
                    <a:pt x="3642" y="11098"/>
                  </a:cubicBezTo>
                  <a:lnTo>
                    <a:pt x="3787" y="11098"/>
                  </a:lnTo>
                  <a:lnTo>
                    <a:pt x="9980" y="10841"/>
                  </a:lnTo>
                  <a:cubicBezTo>
                    <a:pt x="11937" y="10777"/>
                    <a:pt x="13461" y="9124"/>
                    <a:pt x="13381" y="7167"/>
                  </a:cubicBezTo>
                  <a:cubicBezTo>
                    <a:pt x="13381" y="7119"/>
                    <a:pt x="13317" y="2835"/>
                    <a:pt x="13268" y="1407"/>
                  </a:cubicBezTo>
                  <a:cubicBezTo>
                    <a:pt x="13268" y="1102"/>
                    <a:pt x="13076" y="862"/>
                    <a:pt x="12707" y="653"/>
                  </a:cubicBezTo>
                  <a:cubicBezTo>
                    <a:pt x="11880" y="206"/>
                    <a:pt x="9981" y="1"/>
                    <a:pt x="79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9"/>
            <p:cNvSpPr/>
            <p:nvPr/>
          </p:nvSpPr>
          <p:spPr>
            <a:xfrm>
              <a:off x="-431300" y="4874150"/>
              <a:ext cx="321100" cy="258925"/>
            </a:xfrm>
            <a:custGeom>
              <a:rect b="b" l="l" r="r" t="t"/>
              <a:pathLst>
                <a:path extrusionOk="0" h="10357" w="12844">
                  <a:moveTo>
                    <a:pt x="6381" y="0"/>
                  </a:moveTo>
                  <a:cubicBezTo>
                    <a:pt x="3253" y="0"/>
                    <a:pt x="161" y="438"/>
                    <a:pt x="145" y="1324"/>
                  </a:cubicBezTo>
                  <a:cubicBezTo>
                    <a:pt x="129" y="2752"/>
                    <a:pt x="17" y="7084"/>
                    <a:pt x="17" y="7084"/>
                  </a:cubicBezTo>
                  <a:cubicBezTo>
                    <a:pt x="1" y="8864"/>
                    <a:pt x="1461" y="10324"/>
                    <a:pt x="3242" y="10340"/>
                  </a:cubicBezTo>
                  <a:lnTo>
                    <a:pt x="9434" y="10356"/>
                  </a:lnTo>
                  <a:cubicBezTo>
                    <a:pt x="11231" y="10356"/>
                    <a:pt x="12691" y="8912"/>
                    <a:pt x="12691" y="7116"/>
                  </a:cubicBezTo>
                  <a:cubicBezTo>
                    <a:pt x="12691" y="7116"/>
                    <a:pt x="12820" y="2800"/>
                    <a:pt x="12836" y="1372"/>
                  </a:cubicBezTo>
                  <a:cubicBezTo>
                    <a:pt x="12844" y="462"/>
                    <a:pt x="9594" y="0"/>
                    <a:pt x="63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9"/>
            <p:cNvSpPr/>
            <p:nvPr/>
          </p:nvSpPr>
          <p:spPr>
            <a:xfrm>
              <a:off x="-438900" y="4866950"/>
              <a:ext cx="336125" cy="273750"/>
            </a:xfrm>
            <a:custGeom>
              <a:rect b="b" l="l" r="r" t="t"/>
              <a:pathLst>
                <a:path extrusionOk="0" h="10950" w="13445">
                  <a:moveTo>
                    <a:pt x="6701" y="583"/>
                  </a:moveTo>
                  <a:cubicBezTo>
                    <a:pt x="6845" y="583"/>
                    <a:pt x="6991" y="583"/>
                    <a:pt x="7139" y="585"/>
                  </a:cubicBezTo>
                  <a:cubicBezTo>
                    <a:pt x="8503" y="601"/>
                    <a:pt x="9867" y="714"/>
                    <a:pt x="11214" y="970"/>
                  </a:cubicBezTo>
                  <a:cubicBezTo>
                    <a:pt x="12546" y="1227"/>
                    <a:pt x="12819" y="1548"/>
                    <a:pt x="12819" y="1660"/>
                  </a:cubicBezTo>
                  <a:cubicBezTo>
                    <a:pt x="12803" y="3072"/>
                    <a:pt x="12690" y="7372"/>
                    <a:pt x="12690" y="7420"/>
                  </a:cubicBezTo>
                  <a:cubicBezTo>
                    <a:pt x="12674" y="9040"/>
                    <a:pt x="11359" y="10340"/>
                    <a:pt x="9738" y="10356"/>
                  </a:cubicBezTo>
                  <a:lnTo>
                    <a:pt x="3546" y="10324"/>
                  </a:lnTo>
                  <a:cubicBezTo>
                    <a:pt x="1925" y="10307"/>
                    <a:pt x="610" y="8992"/>
                    <a:pt x="610" y="7372"/>
                  </a:cubicBezTo>
                  <a:cubicBezTo>
                    <a:pt x="626" y="7339"/>
                    <a:pt x="738" y="3040"/>
                    <a:pt x="754" y="1612"/>
                  </a:cubicBezTo>
                  <a:lnTo>
                    <a:pt x="738" y="1612"/>
                  </a:lnTo>
                  <a:cubicBezTo>
                    <a:pt x="738" y="1164"/>
                    <a:pt x="2997" y="583"/>
                    <a:pt x="6701" y="583"/>
                  </a:cubicBezTo>
                  <a:close/>
                  <a:moveTo>
                    <a:pt x="6549" y="0"/>
                  </a:moveTo>
                  <a:cubicBezTo>
                    <a:pt x="4657" y="0"/>
                    <a:pt x="175" y="177"/>
                    <a:pt x="161" y="1612"/>
                  </a:cubicBezTo>
                  <a:cubicBezTo>
                    <a:pt x="128" y="3024"/>
                    <a:pt x="16" y="7323"/>
                    <a:pt x="16" y="7372"/>
                  </a:cubicBezTo>
                  <a:cubicBezTo>
                    <a:pt x="0" y="9329"/>
                    <a:pt x="1588" y="10917"/>
                    <a:pt x="3546" y="10933"/>
                  </a:cubicBezTo>
                  <a:lnTo>
                    <a:pt x="9738" y="10949"/>
                  </a:lnTo>
                  <a:lnTo>
                    <a:pt x="9755" y="10949"/>
                  </a:lnTo>
                  <a:cubicBezTo>
                    <a:pt x="11696" y="10949"/>
                    <a:pt x="13284" y="9377"/>
                    <a:pt x="13300" y="7436"/>
                  </a:cubicBezTo>
                  <a:cubicBezTo>
                    <a:pt x="13300" y="7388"/>
                    <a:pt x="13428" y="3088"/>
                    <a:pt x="13444" y="1676"/>
                  </a:cubicBezTo>
                  <a:cubicBezTo>
                    <a:pt x="13444" y="1083"/>
                    <a:pt x="12771" y="665"/>
                    <a:pt x="11359" y="377"/>
                  </a:cubicBezTo>
                  <a:cubicBezTo>
                    <a:pt x="9979" y="136"/>
                    <a:pt x="8583" y="8"/>
                    <a:pt x="7172" y="8"/>
                  </a:cubicBezTo>
                  <a:cubicBezTo>
                    <a:pt x="7028" y="4"/>
                    <a:pt x="6814" y="0"/>
                    <a:pt x="654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9"/>
            <p:cNvSpPr/>
            <p:nvPr/>
          </p:nvSpPr>
          <p:spPr>
            <a:xfrm>
              <a:off x="-588525" y="4511775"/>
              <a:ext cx="1091000" cy="541650"/>
            </a:xfrm>
            <a:custGeom>
              <a:rect b="b" l="l" r="r" t="t"/>
              <a:pathLst>
                <a:path extrusionOk="0" h="21666" w="43640">
                  <a:moveTo>
                    <a:pt x="21820" y="0"/>
                  </a:moveTo>
                  <a:cubicBezTo>
                    <a:pt x="12771" y="0"/>
                    <a:pt x="4782" y="642"/>
                    <a:pt x="1" y="1637"/>
                  </a:cubicBezTo>
                  <a:cubicBezTo>
                    <a:pt x="899" y="12097"/>
                    <a:pt x="9098" y="20472"/>
                    <a:pt x="19558" y="21546"/>
                  </a:cubicBezTo>
                  <a:cubicBezTo>
                    <a:pt x="20325" y="21627"/>
                    <a:pt x="21088" y="21666"/>
                    <a:pt x="21846" y="21666"/>
                  </a:cubicBezTo>
                  <a:cubicBezTo>
                    <a:pt x="31399" y="21666"/>
                    <a:pt x="39979" y="15416"/>
                    <a:pt x="42789" y="6081"/>
                  </a:cubicBezTo>
                  <a:cubicBezTo>
                    <a:pt x="43222" y="4637"/>
                    <a:pt x="43511" y="3145"/>
                    <a:pt x="43639" y="1637"/>
                  </a:cubicBezTo>
                  <a:cubicBezTo>
                    <a:pt x="38858" y="642"/>
                    <a:pt x="30868" y="0"/>
                    <a:pt x="21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9"/>
            <p:cNvSpPr/>
            <p:nvPr/>
          </p:nvSpPr>
          <p:spPr>
            <a:xfrm>
              <a:off x="-596525" y="4504150"/>
              <a:ext cx="1107000" cy="556325"/>
            </a:xfrm>
            <a:custGeom>
              <a:rect b="b" l="l" r="r" t="t"/>
              <a:pathLst>
                <a:path extrusionOk="0" h="22253" w="44280">
                  <a:moveTo>
                    <a:pt x="22140" y="594"/>
                  </a:moveTo>
                  <a:cubicBezTo>
                    <a:pt x="30691" y="594"/>
                    <a:pt x="38681" y="1204"/>
                    <a:pt x="43638" y="2182"/>
                  </a:cubicBezTo>
                  <a:cubicBezTo>
                    <a:pt x="43494" y="3578"/>
                    <a:pt x="43221" y="4958"/>
                    <a:pt x="42820" y="6305"/>
                  </a:cubicBezTo>
                  <a:cubicBezTo>
                    <a:pt x="40093" y="15338"/>
                    <a:pt x="31590" y="21659"/>
                    <a:pt x="22140" y="21659"/>
                  </a:cubicBezTo>
                  <a:cubicBezTo>
                    <a:pt x="12690" y="21659"/>
                    <a:pt x="4187" y="15338"/>
                    <a:pt x="1460" y="6305"/>
                  </a:cubicBezTo>
                  <a:cubicBezTo>
                    <a:pt x="1059" y="4958"/>
                    <a:pt x="786" y="3578"/>
                    <a:pt x="642" y="2182"/>
                  </a:cubicBezTo>
                  <a:cubicBezTo>
                    <a:pt x="5599" y="1204"/>
                    <a:pt x="13589" y="594"/>
                    <a:pt x="22140" y="594"/>
                  </a:cubicBezTo>
                  <a:close/>
                  <a:moveTo>
                    <a:pt x="22140" y="0"/>
                  </a:moveTo>
                  <a:cubicBezTo>
                    <a:pt x="13412" y="0"/>
                    <a:pt x="5230" y="610"/>
                    <a:pt x="257" y="1637"/>
                  </a:cubicBezTo>
                  <a:lnTo>
                    <a:pt x="0" y="1701"/>
                  </a:lnTo>
                  <a:lnTo>
                    <a:pt x="16" y="1958"/>
                  </a:lnTo>
                  <a:cubicBezTo>
                    <a:pt x="562" y="8247"/>
                    <a:pt x="3738" y="14006"/>
                    <a:pt x="8792" y="17792"/>
                  </a:cubicBezTo>
                  <a:cubicBezTo>
                    <a:pt x="12607" y="20682"/>
                    <a:pt x="17264" y="22253"/>
                    <a:pt x="22067" y="22253"/>
                  </a:cubicBezTo>
                  <a:cubicBezTo>
                    <a:pt x="22091" y="22253"/>
                    <a:pt x="22116" y="22253"/>
                    <a:pt x="22140" y="22253"/>
                  </a:cubicBezTo>
                  <a:cubicBezTo>
                    <a:pt x="33659" y="22253"/>
                    <a:pt x="43269" y="13445"/>
                    <a:pt x="44248" y="1958"/>
                  </a:cubicBezTo>
                  <a:lnTo>
                    <a:pt x="44280" y="1701"/>
                  </a:lnTo>
                  <a:lnTo>
                    <a:pt x="44023" y="1637"/>
                  </a:lnTo>
                  <a:cubicBezTo>
                    <a:pt x="39050" y="610"/>
                    <a:pt x="30868" y="0"/>
                    <a:pt x="22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9"/>
            <p:cNvSpPr/>
            <p:nvPr/>
          </p:nvSpPr>
          <p:spPr>
            <a:xfrm>
              <a:off x="-582900" y="4535025"/>
              <a:ext cx="1083350" cy="75025"/>
            </a:xfrm>
            <a:custGeom>
              <a:rect b="b" l="l" r="r" t="t"/>
              <a:pathLst>
                <a:path extrusionOk="0" h="3001" w="43334">
                  <a:moveTo>
                    <a:pt x="21675" y="1"/>
                  </a:moveTo>
                  <a:cubicBezTo>
                    <a:pt x="9707" y="1"/>
                    <a:pt x="0" y="675"/>
                    <a:pt x="0" y="1509"/>
                  </a:cubicBezTo>
                  <a:cubicBezTo>
                    <a:pt x="0" y="2327"/>
                    <a:pt x="9707" y="3001"/>
                    <a:pt x="21675" y="3001"/>
                  </a:cubicBezTo>
                  <a:cubicBezTo>
                    <a:pt x="33644" y="3001"/>
                    <a:pt x="43334" y="2327"/>
                    <a:pt x="43334" y="1509"/>
                  </a:cubicBezTo>
                  <a:cubicBezTo>
                    <a:pt x="43334" y="675"/>
                    <a:pt x="33644" y="1"/>
                    <a:pt x="21675" y="1"/>
                  </a:cubicBezTo>
                  <a:close/>
                </a:path>
              </a:pathLst>
            </a:custGeom>
            <a:solidFill>
              <a:srgbClr val="F993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9"/>
            <p:cNvSpPr/>
            <p:nvPr/>
          </p:nvSpPr>
          <p:spPr>
            <a:xfrm>
              <a:off x="-590125" y="4527800"/>
              <a:ext cx="1098200" cy="89875"/>
            </a:xfrm>
            <a:custGeom>
              <a:rect b="b" l="l" r="r" t="t"/>
              <a:pathLst>
                <a:path extrusionOk="0" h="3595" w="43928">
                  <a:moveTo>
                    <a:pt x="21948" y="595"/>
                  </a:moveTo>
                  <a:cubicBezTo>
                    <a:pt x="34205" y="595"/>
                    <a:pt x="41778" y="1268"/>
                    <a:pt x="43158" y="1798"/>
                  </a:cubicBezTo>
                  <a:cubicBezTo>
                    <a:pt x="41778" y="2343"/>
                    <a:pt x="34205" y="3001"/>
                    <a:pt x="21948" y="3001"/>
                  </a:cubicBezTo>
                  <a:cubicBezTo>
                    <a:pt x="9691" y="3001"/>
                    <a:pt x="2134" y="2327"/>
                    <a:pt x="755" y="1798"/>
                  </a:cubicBezTo>
                  <a:cubicBezTo>
                    <a:pt x="2134" y="1252"/>
                    <a:pt x="9691" y="595"/>
                    <a:pt x="21948" y="595"/>
                  </a:cubicBezTo>
                  <a:close/>
                  <a:moveTo>
                    <a:pt x="21964" y="1"/>
                  </a:moveTo>
                  <a:cubicBezTo>
                    <a:pt x="16173" y="1"/>
                    <a:pt x="10718" y="145"/>
                    <a:pt x="6627" y="434"/>
                  </a:cubicBezTo>
                  <a:cubicBezTo>
                    <a:pt x="1" y="899"/>
                    <a:pt x="1" y="1445"/>
                    <a:pt x="1" y="1798"/>
                  </a:cubicBezTo>
                  <a:cubicBezTo>
                    <a:pt x="1" y="2151"/>
                    <a:pt x="1" y="2696"/>
                    <a:pt x="6627" y="3145"/>
                  </a:cubicBezTo>
                  <a:cubicBezTo>
                    <a:pt x="10718" y="3434"/>
                    <a:pt x="16173" y="3595"/>
                    <a:pt x="21964" y="3595"/>
                  </a:cubicBezTo>
                  <a:cubicBezTo>
                    <a:pt x="27756" y="3595"/>
                    <a:pt x="33211" y="3434"/>
                    <a:pt x="37302" y="3145"/>
                  </a:cubicBezTo>
                  <a:cubicBezTo>
                    <a:pt x="43928" y="2696"/>
                    <a:pt x="43928" y="2151"/>
                    <a:pt x="43928" y="1798"/>
                  </a:cubicBezTo>
                  <a:cubicBezTo>
                    <a:pt x="43928" y="1445"/>
                    <a:pt x="43928" y="899"/>
                    <a:pt x="37302" y="434"/>
                  </a:cubicBezTo>
                  <a:cubicBezTo>
                    <a:pt x="33211" y="145"/>
                    <a:pt x="27756" y="1"/>
                    <a:pt x="219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9"/>
            <p:cNvSpPr/>
            <p:nvPr/>
          </p:nvSpPr>
          <p:spPr>
            <a:xfrm>
              <a:off x="-330625" y="4110675"/>
              <a:ext cx="494975" cy="470900"/>
            </a:xfrm>
            <a:custGeom>
              <a:rect b="b" l="l" r="r" t="t"/>
              <a:pathLst>
                <a:path extrusionOk="0" h="18836" w="19799">
                  <a:moveTo>
                    <a:pt x="14763" y="1"/>
                  </a:moveTo>
                  <a:cubicBezTo>
                    <a:pt x="12114" y="1"/>
                    <a:pt x="9595" y="4509"/>
                    <a:pt x="9595" y="4509"/>
                  </a:cubicBezTo>
                  <a:cubicBezTo>
                    <a:pt x="9595" y="4509"/>
                    <a:pt x="7986" y="1878"/>
                    <a:pt x="6182" y="1878"/>
                  </a:cubicBezTo>
                  <a:cubicBezTo>
                    <a:pt x="5795" y="1878"/>
                    <a:pt x="5398" y="2000"/>
                    <a:pt x="5006" y="2295"/>
                  </a:cubicBezTo>
                  <a:cubicBezTo>
                    <a:pt x="1" y="6065"/>
                    <a:pt x="5279" y="8408"/>
                    <a:pt x="7654" y="10220"/>
                  </a:cubicBezTo>
                  <a:cubicBezTo>
                    <a:pt x="9547" y="11664"/>
                    <a:pt x="8616" y="18836"/>
                    <a:pt x="8616" y="18836"/>
                  </a:cubicBezTo>
                  <a:lnTo>
                    <a:pt x="14039" y="18707"/>
                  </a:lnTo>
                  <a:cubicBezTo>
                    <a:pt x="14039" y="18707"/>
                    <a:pt x="12916" y="12579"/>
                    <a:pt x="14729" y="9386"/>
                  </a:cubicBezTo>
                  <a:cubicBezTo>
                    <a:pt x="15403" y="8215"/>
                    <a:pt x="19798" y="4172"/>
                    <a:pt x="16670" y="915"/>
                  </a:cubicBezTo>
                  <a:cubicBezTo>
                    <a:pt x="16049" y="263"/>
                    <a:pt x="15402" y="1"/>
                    <a:pt x="14763" y="1"/>
                  </a:cubicBezTo>
                  <a:close/>
                </a:path>
              </a:pathLst>
            </a:custGeom>
            <a:solidFill>
              <a:srgbClr val="ECF5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9"/>
            <p:cNvSpPr/>
            <p:nvPr/>
          </p:nvSpPr>
          <p:spPr>
            <a:xfrm>
              <a:off x="-266050" y="4102925"/>
              <a:ext cx="426800" cy="486275"/>
            </a:xfrm>
            <a:custGeom>
              <a:rect b="b" l="l" r="r" t="t"/>
              <a:pathLst>
                <a:path extrusionOk="0" h="19451" w="17072">
                  <a:moveTo>
                    <a:pt x="12158" y="601"/>
                  </a:moveTo>
                  <a:cubicBezTo>
                    <a:pt x="12778" y="601"/>
                    <a:pt x="13339" y="866"/>
                    <a:pt x="13862" y="1418"/>
                  </a:cubicBezTo>
                  <a:cubicBezTo>
                    <a:pt x="16269" y="3921"/>
                    <a:pt x="13846" y="6985"/>
                    <a:pt x="12547" y="8621"/>
                  </a:cubicBezTo>
                  <a:cubicBezTo>
                    <a:pt x="12306" y="8910"/>
                    <a:pt x="12082" y="9215"/>
                    <a:pt x="11873" y="9536"/>
                  </a:cubicBezTo>
                  <a:cubicBezTo>
                    <a:pt x="10269" y="12391"/>
                    <a:pt x="10894" y="17349"/>
                    <a:pt x="11087" y="18697"/>
                  </a:cubicBezTo>
                  <a:lnTo>
                    <a:pt x="6370" y="18825"/>
                  </a:lnTo>
                  <a:cubicBezTo>
                    <a:pt x="6547" y="17253"/>
                    <a:pt x="7044" y="11653"/>
                    <a:pt x="5231" y="10274"/>
                  </a:cubicBezTo>
                  <a:cubicBezTo>
                    <a:pt x="4878" y="10017"/>
                    <a:pt x="4461" y="9728"/>
                    <a:pt x="4028" y="9439"/>
                  </a:cubicBezTo>
                  <a:cubicBezTo>
                    <a:pt x="2536" y="8429"/>
                    <a:pt x="659" y="7161"/>
                    <a:pt x="627" y="5685"/>
                  </a:cubicBezTo>
                  <a:cubicBezTo>
                    <a:pt x="594" y="4803"/>
                    <a:pt x="1268" y="3840"/>
                    <a:pt x="2584" y="2846"/>
                  </a:cubicBezTo>
                  <a:cubicBezTo>
                    <a:pt x="2873" y="2605"/>
                    <a:pt x="3226" y="2493"/>
                    <a:pt x="3595" y="2477"/>
                  </a:cubicBezTo>
                  <a:cubicBezTo>
                    <a:pt x="3707" y="2477"/>
                    <a:pt x="3803" y="2493"/>
                    <a:pt x="3915" y="2509"/>
                  </a:cubicBezTo>
                  <a:cubicBezTo>
                    <a:pt x="5407" y="2797"/>
                    <a:pt x="6739" y="4947"/>
                    <a:pt x="6755" y="4979"/>
                  </a:cubicBezTo>
                  <a:lnTo>
                    <a:pt x="7012" y="5413"/>
                  </a:lnTo>
                  <a:lnTo>
                    <a:pt x="7252" y="4963"/>
                  </a:lnTo>
                  <a:cubicBezTo>
                    <a:pt x="7285" y="4915"/>
                    <a:pt x="9547" y="920"/>
                    <a:pt x="11905" y="616"/>
                  </a:cubicBezTo>
                  <a:cubicBezTo>
                    <a:pt x="11991" y="606"/>
                    <a:pt x="12075" y="601"/>
                    <a:pt x="12158" y="601"/>
                  </a:cubicBezTo>
                  <a:close/>
                  <a:moveTo>
                    <a:pt x="12191" y="0"/>
                  </a:moveTo>
                  <a:cubicBezTo>
                    <a:pt x="12076" y="0"/>
                    <a:pt x="11959" y="7"/>
                    <a:pt x="11841" y="22"/>
                  </a:cubicBezTo>
                  <a:cubicBezTo>
                    <a:pt x="9659" y="311"/>
                    <a:pt x="7670" y="3166"/>
                    <a:pt x="6996" y="4257"/>
                  </a:cubicBezTo>
                  <a:cubicBezTo>
                    <a:pt x="6498" y="3568"/>
                    <a:pt x="5359" y="2188"/>
                    <a:pt x="4028" y="1931"/>
                  </a:cubicBezTo>
                  <a:cubicBezTo>
                    <a:pt x="3882" y="1902"/>
                    <a:pt x="3737" y="1888"/>
                    <a:pt x="3593" y="1888"/>
                  </a:cubicBezTo>
                  <a:cubicBezTo>
                    <a:pt x="3102" y="1888"/>
                    <a:pt x="2628" y="2054"/>
                    <a:pt x="2231" y="2364"/>
                  </a:cubicBezTo>
                  <a:cubicBezTo>
                    <a:pt x="723" y="3503"/>
                    <a:pt x="1" y="4594"/>
                    <a:pt x="33" y="5717"/>
                  </a:cubicBezTo>
                  <a:cubicBezTo>
                    <a:pt x="65" y="7482"/>
                    <a:pt x="2086" y="8846"/>
                    <a:pt x="3707" y="9937"/>
                  </a:cubicBezTo>
                  <a:cubicBezTo>
                    <a:pt x="4140" y="10226"/>
                    <a:pt x="4541" y="10498"/>
                    <a:pt x="4878" y="10771"/>
                  </a:cubicBezTo>
                  <a:cubicBezTo>
                    <a:pt x="6322" y="11862"/>
                    <a:pt x="5985" y="17156"/>
                    <a:pt x="5728" y="19098"/>
                  </a:cubicBezTo>
                  <a:lnTo>
                    <a:pt x="5696" y="19451"/>
                  </a:lnTo>
                  <a:lnTo>
                    <a:pt x="11809" y="19290"/>
                  </a:lnTo>
                  <a:lnTo>
                    <a:pt x="11745" y="18937"/>
                  </a:lnTo>
                  <a:cubicBezTo>
                    <a:pt x="11745" y="18889"/>
                    <a:pt x="10686" y="12905"/>
                    <a:pt x="12402" y="9841"/>
                  </a:cubicBezTo>
                  <a:cubicBezTo>
                    <a:pt x="12595" y="9536"/>
                    <a:pt x="12803" y="9263"/>
                    <a:pt x="13028" y="8990"/>
                  </a:cubicBezTo>
                  <a:cubicBezTo>
                    <a:pt x="14344" y="7338"/>
                    <a:pt x="17071" y="3872"/>
                    <a:pt x="14312" y="1001"/>
                  </a:cubicBezTo>
                  <a:cubicBezTo>
                    <a:pt x="13669" y="330"/>
                    <a:pt x="12966" y="0"/>
                    <a:pt x="121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9"/>
            <p:cNvSpPr/>
            <p:nvPr/>
          </p:nvSpPr>
          <p:spPr>
            <a:xfrm>
              <a:off x="182375" y="4680650"/>
              <a:ext cx="173300" cy="242650"/>
            </a:xfrm>
            <a:custGeom>
              <a:rect b="b" l="l" r="r" t="t"/>
              <a:pathLst>
                <a:path extrusionOk="0" h="9706" w="6932">
                  <a:moveTo>
                    <a:pt x="6283" y="1"/>
                  </a:moveTo>
                  <a:cubicBezTo>
                    <a:pt x="6137" y="1"/>
                    <a:pt x="6004" y="70"/>
                    <a:pt x="5953" y="224"/>
                  </a:cubicBezTo>
                  <a:cubicBezTo>
                    <a:pt x="5439" y="1700"/>
                    <a:pt x="4685" y="3080"/>
                    <a:pt x="3739" y="4315"/>
                  </a:cubicBezTo>
                  <a:cubicBezTo>
                    <a:pt x="2102" y="6321"/>
                    <a:pt x="0" y="7668"/>
                    <a:pt x="450" y="8663"/>
                  </a:cubicBezTo>
                  <a:cubicBezTo>
                    <a:pt x="775" y="9392"/>
                    <a:pt x="1250" y="9705"/>
                    <a:pt x="1797" y="9705"/>
                  </a:cubicBezTo>
                  <a:cubicBezTo>
                    <a:pt x="3621" y="9705"/>
                    <a:pt x="6244" y="6220"/>
                    <a:pt x="6787" y="3048"/>
                  </a:cubicBezTo>
                  <a:cubicBezTo>
                    <a:pt x="6931" y="2165"/>
                    <a:pt x="6931" y="1283"/>
                    <a:pt x="6787" y="417"/>
                  </a:cubicBezTo>
                  <a:cubicBezTo>
                    <a:pt x="6748" y="157"/>
                    <a:pt x="6502" y="1"/>
                    <a:pt x="6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9"/>
            <p:cNvSpPr/>
            <p:nvPr/>
          </p:nvSpPr>
          <p:spPr>
            <a:xfrm>
              <a:off x="177150" y="4673300"/>
              <a:ext cx="186125" cy="257625"/>
            </a:xfrm>
            <a:custGeom>
              <a:rect b="b" l="l" r="r" t="t"/>
              <a:pathLst>
                <a:path extrusionOk="0" h="10305" w="7445">
                  <a:moveTo>
                    <a:pt x="6514" y="598"/>
                  </a:moveTo>
                  <a:cubicBezTo>
                    <a:pt x="6611" y="598"/>
                    <a:pt x="6691" y="662"/>
                    <a:pt x="6707" y="759"/>
                  </a:cubicBezTo>
                  <a:cubicBezTo>
                    <a:pt x="6851" y="1593"/>
                    <a:pt x="6851" y="2443"/>
                    <a:pt x="6707" y="3278"/>
                  </a:cubicBezTo>
                  <a:cubicBezTo>
                    <a:pt x="6178" y="6438"/>
                    <a:pt x="3707" y="9486"/>
                    <a:pt x="2167" y="9695"/>
                  </a:cubicBezTo>
                  <a:cubicBezTo>
                    <a:pt x="2115" y="9701"/>
                    <a:pt x="2065" y="9704"/>
                    <a:pt x="2015" y="9704"/>
                  </a:cubicBezTo>
                  <a:cubicBezTo>
                    <a:pt x="1546" y="9704"/>
                    <a:pt x="1194" y="9425"/>
                    <a:pt x="947" y="8845"/>
                  </a:cubicBezTo>
                  <a:cubicBezTo>
                    <a:pt x="723" y="8363"/>
                    <a:pt x="1525" y="7561"/>
                    <a:pt x="2472" y="6631"/>
                  </a:cubicBezTo>
                  <a:cubicBezTo>
                    <a:pt x="3081" y="6053"/>
                    <a:pt x="3643" y="5443"/>
                    <a:pt x="4188" y="4802"/>
                  </a:cubicBezTo>
                  <a:cubicBezTo>
                    <a:pt x="5183" y="3582"/>
                    <a:pt x="6049" y="1785"/>
                    <a:pt x="6450" y="614"/>
                  </a:cubicBezTo>
                  <a:cubicBezTo>
                    <a:pt x="6450" y="614"/>
                    <a:pt x="6450" y="598"/>
                    <a:pt x="6514" y="598"/>
                  </a:cubicBezTo>
                  <a:close/>
                  <a:moveTo>
                    <a:pt x="6475" y="1"/>
                  </a:moveTo>
                  <a:cubicBezTo>
                    <a:pt x="6200" y="1"/>
                    <a:pt x="5960" y="170"/>
                    <a:pt x="5857" y="422"/>
                  </a:cubicBezTo>
                  <a:cubicBezTo>
                    <a:pt x="5488" y="1545"/>
                    <a:pt x="4653" y="3278"/>
                    <a:pt x="3707" y="4417"/>
                  </a:cubicBezTo>
                  <a:cubicBezTo>
                    <a:pt x="3193" y="5042"/>
                    <a:pt x="2632" y="5652"/>
                    <a:pt x="2038" y="6213"/>
                  </a:cubicBezTo>
                  <a:cubicBezTo>
                    <a:pt x="899" y="7336"/>
                    <a:pt x="1" y="8235"/>
                    <a:pt x="386" y="9085"/>
                  </a:cubicBezTo>
                  <a:cubicBezTo>
                    <a:pt x="739" y="9871"/>
                    <a:pt x="1316" y="10305"/>
                    <a:pt x="2006" y="10305"/>
                  </a:cubicBezTo>
                  <a:cubicBezTo>
                    <a:pt x="2070" y="10305"/>
                    <a:pt x="2151" y="10305"/>
                    <a:pt x="2215" y="10288"/>
                  </a:cubicBezTo>
                  <a:cubicBezTo>
                    <a:pt x="4188" y="10048"/>
                    <a:pt x="6739" y="6566"/>
                    <a:pt x="7301" y="3390"/>
                  </a:cubicBezTo>
                  <a:cubicBezTo>
                    <a:pt x="7445" y="2475"/>
                    <a:pt x="7445" y="1561"/>
                    <a:pt x="7301" y="646"/>
                  </a:cubicBezTo>
                  <a:cubicBezTo>
                    <a:pt x="7220" y="293"/>
                    <a:pt x="6916" y="21"/>
                    <a:pt x="6547" y="5"/>
                  </a:cubicBezTo>
                  <a:cubicBezTo>
                    <a:pt x="6523" y="2"/>
                    <a:pt x="6499" y="1"/>
                    <a:pt x="6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9"/>
            <p:cNvSpPr/>
            <p:nvPr/>
          </p:nvSpPr>
          <p:spPr>
            <a:xfrm>
              <a:off x="-598031" y="4514028"/>
              <a:ext cx="748940" cy="547217"/>
            </a:xfrm>
            <a:custGeom>
              <a:rect b="b" l="l" r="r" t="t"/>
              <a:pathLst>
                <a:path extrusionOk="0" h="21124" w="29617">
                  <a:moveTo>
                    <a:pt x="10637" y="0"/>
                  </a:moveTo>
                  <a:lnTo>
                    <a:pt x="10637" y="0"/>
                  </a:lnTo>
                  <a:cubicBezTo>
                    <a:pt x="6337" y="289"/>
                    <a:pt x="2663" y="738"/>
                    <a:pt x="0" y="1284"/>
                  </a:cubicBezTo>
                  <a:cubicBezTo>
                    <a:pt x="128" y="2776"/>
                    <a:pt x="417" y="4252"/>
                    <a:pt x="850" y="5696"/>
                  </a:cubicBezTo>
                  <a:cubicBezTo>
                    <a:pt x="3817" y="15148"/>
                    <a:pt x="12524" y="21124"/>
                    <a:pt x="21850" y="21124"/>
                  </a:cubicBezTo>
                  <a:cubicBezTo>
                    <a:pt x="24428" y="21124"/>
                    <a:pt x="27052" y="20668"/>
                    <a:pt x="29616" y="19702"/>
                  </a:cubicBezTo>
                  <a:cubicBezTo>
                    <a:pt x="21049" y="18659"/>
                    <a:pt x="13894" y="12691"/>
                    <a:pt x="11359" y="4444"/>
                  </a:cubicBezTo>
                  <a:cubicBezTo>
                    <a:pt x="10910" y="3001"/>
                    <a:pt x="10637" y="1525"/>
                    <a:pt x="10509" y="33"/>
                  </a:cubicBezTo>
                  <a:lnTo>
                    <a:pt x="10637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9"/>
            <p:cNvSpPr/>
            <p:nvPr/>
          </p:nvSpPr>
          <p:spPr>
            <a:xfrm>
              <a:off x="-323800" y="4158750"/>
              <a:ext cx="338550" cy="423225"/>
            </a:xfrm>
            <a:custGeom>
              <a:rect b="b" l="l" r="r" t="t"/>
              <a:pathLst>
                <a:path extrusionOk="0" h="16929" w="13542">
                  <a:moveTo>
                    <a:pt x="5972" y="1"/>
                  </a:moveTo>
                  <a:cubicBezTo>
                    <a:pt x="5601" y="1"/>
                    <a:pt x="5222" y="122"/>
                    <a:pt x="4846" y="420"/>
                  </a:cubicBezTo>
                  <a:cubicBezTo>
                    <a:pt x="1" y="4174"/>
                    <a:pt x="5102" y="6517"/>
                    <a:pt x="7381" y="8329"/>
                  </a:cubicBezTo>
                  <a:cubicBezTo>
                    <a:pt x="9209" y="9773"/>
                    <a:pt x="8327" y="16929"/>
                    <a:pt x="8327" y="16929"/>
                  </a:cubicBezTo>
                  <a:lnTo>
                    <a:pt x="13541" y="16800"/>
                  </a:lnTo>
                  <a:cubicBezTo>
                    <a:pt x="13541" y="16800"/>
                    <a:pt x="13525" y="16768"/>
                    <a:pt x="13525" y="16704"/>
                  </a:cubicBezTo>
                  <a:lnTo>
                    <a:pt x="10669" y="16784"/>
                  </a:lnTo>
                  <a:cubicBezTo>
                    <a:pt x="10669" y="16784"/>
                    <a:pt x="11568" y="9629"/>
                    <a:pt x="9739" y="8169"/>
                  </a:cubicBezTo>
                  <a:cubicBezTo>
                    <a:pt x="7477" y="6372"/>
                    <a:pt x="2423" y="4062"/>
                    <a:pt x="7092" y="340"/>
                  </a:cubicBezTo>
                  <a:cubicBezTo>
                    <a:pt x="6739" y="135"/>
                    <a:pt x="6360" y="1"/>
                    <a:pt x="5972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9"/>
            <p:cNvSpPr/>
            <p:nvPr/>
          </p:nvSpPr>
          <p:spPr>
            <a:xfrm>
              <a:off x="-261225" y="4151500"/>
              <a:ext cx="284800" cy="438500"/>
            </a:xfrm>
            <a:custGeom>
              <a:rect b="b" l="l" r="r" t="t"/>
              <a:pathLst>
                <a:path extrusionOk="0" h="17540" w="11392">
                  <a:moveTo>
                    <a:pt x="3466" y="598"/>
                  </a:moveTo>
                  <a:cubicBezTo>
                    <a:pt x="3658" y="598"/>
                    <a:pt x="3851" y="630"/>
                    <a:pt x="4043" y="694"/>
                  </a:cubicBezTo>
                  <a:cubicBezTo>
                    <a:pt x="2888" y="1705"/>
                    <a:pt x="2343" y="2667"/>
                    <a:pt x="2375" y="3678"/>
                  </a:cubicBezTo>
                  <a:cubicBezTo>
                    <a:pt x="2439" y="5443"/>
                    <a:pt x="4364" y="6791"/>
                    <a:pt x="5920" y="7882"/>
                  </a:cubicBezTo>
                  <a:cubicBezTo>
                    <a:pt x="6337" y="8170"/>
                    <a:pt x="6723" y="8443"/>
                    <a:pt x="7043" y="8700"/>
                  </a:cubicBezTo>
                  <a:cubicBezTo>
                    <a:pt x="8407" y="9775"/>
                    <a:pt x="8134" y="14812"/>
                    <a:pt x="7894" y="16866"/>
                  </a:cubicBezTo>
                  <a:lnTo>
                    <a:pt x="6161" y="16914"/>
                  </a:lnTo>
                  <a:cubicBezTo>
                    <a:pt x="6321" y="15342"/>
                    <a:pt x="6803" y="9759"/>
                    <a:pt x="5070" y="8379"/>
                  </a:cubicBezTo>
                  <a:cubicBezTo>
                    <a:pt x="4733" y="8106"/>
                    <a:pt x="4332" y="7833"/>
                    <a:pt x="3915" y="7545"/>
                  </a:cubicBezTo>
                  <a:cubicBezTo>
                    <a:pt x="2391" y="6486"/>
                    <a:pt x="658" y="5282"/>
                    <a:pt x="626" y="3790"/>
                  </a:cubicBezTo>
                  <a:cubicBezTo>
                    <a:pt x="594" y="2908"/>
                    <a:pt x="1236" y="1945"/>
                    <a:pt x="2519" y="951"/>
                  </a:cubicBezTo>
                  <a:cubicBezTo>
                    <a:pt x="2792" y="726"/>
                    <a:pt x="3129" y="598"/>
                    <a:pt x="3466" y="598"/>
                  </a:cubicBezTo>
                  <a:close/>
                  <a:moveTo>
                    <a:pt x="3473" y="0"/>
                  </a:moveTo>
                  <a:cubicBezTo>
                    <a:pt x="3005" y="0"/>
                    <a:pt x="2560" y="161"/>
                    <a:pt x="2150" y="485"/>
                  </a:cubicBezTo>
                  <a:cubicBezTo>
                    <a:pt x="690" y="1625"/>
                    <a:pt x="0" y="2716"/>
                    <a:pt x="16" y="3823"/>
                  </a:cubicBezTo>
                  <a:cubicBezTo>
                    <a:pt x="65" y="5587"/>
                    <a:pt x="2006" y="6951"/>
                    <a:pt x="3562" y="8042"/>
                  </a:cubicBezTo>
                  <a:cubicBezTo>
                    <a:pt x="3979" y="8331"/>
                    <a:pt x="4364" y="8603"/>
                    <a:pt x="4701" y="8860"/>
                  </a:cubicBezTo>
                  <a:cubicBezTo>
                    <a:pt x="6081" y="9967"/>
                    <a:pt x="5760" y="15245"/>
                    <a:pt x="5519" y="17187"/>
                  </a:cubicBezTo>
                  <a:lnTo>
                    <a:pt x="5471" y="17540"/>
                  </a:lnTo>
                  <a:lnTo>
                    <a:pt x="11391" y="17379"/>
                  </a:lnTo>
                  <a:lnTo>
                    <a:pt x="11327" y="17026"/>
                  </a:lnTo>
                  <a:cubicBezTo>
                    <a:pt x="11327" y="17026"/>
                    <a:pt x="11311" y="16994"/>
                    <a:pt x="11311" y="16946"/>
                  </a:cubicBezTo>
                  <a:lnTo>
                    <a:pt x="11279" y="16689"/>
                  </a:lnTo>
                  <a:lnTo>
                    <a:pt x="8503" y="16754"/>
                  </a:lnTo>
                  <a:cubicBezTo>
                    <a:pt x="8680" y="15181"/>
                    <a:pt x="9145" y="9598"/>
                    <a:pt x="7412" y="8218"/>
                  </a:cubicBezTo>
                  <a:cubicBezTo>
                    <a:pt x="7075" y="7962"/>
                    <a:pt x="6674" y="7673"/>
                    <a:pt x="6257" y="7384"/>
                  </a:cubicBezTo>
                  <a:cubicBezTo>
                    <a:pt x="4749" y="6325"/>
                    <a:pt x="3017" y="5122"/>
                    <a:pt x="2968" y="3646"/>
                  </a:cubicBezTo>
                  <a:cubicBezTo>
                    <a:pt x="2952" y="2780"/>
                    <a:pt x="3562" y="1833"/>
                    <a:pt x="4781" y="871"/>
                  </a:cubicBezTo>
                  <a:lnTo>
                    <a:pt x="5118" y="598"/>
                  </a:lnTo>
                  <a:lnTo>
                    <a:pt x="4749" y="373"/>
                  </a:lnTo>
                  <a:cubicBezTo>
                    <a:pt x="4313" y="125"/>
                    <a:pt x="3885" y="0"/>
                    <a:pt x="34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" name="Google Shape;1381;p49"/>
          <p:cNvGrpSpPr/>
          <p:nvPr/>
        </p:nvGrpSpPr>
        <p:grpSpPr>
          <a:xfrm>
            <a:off x="7015763" y="3710789"/>
            <a:ext cx="778752" cy="893608"/>
            <a:chOff x="6727083" y="3660061"/>
            <a:chExt cx="704179" cy="808036"/>
          </a:xfrm>
        </p:grpSpPr>
        <p:sp>
          <p:nvSpPr>
            <p:cNvPr id="1382" name="Google Shape;1382;p49"/>
            <p:cNvSpPr/>
            <p:nvPr/>
          </p:nvSpPr>
          <p:spPr>
            <a:xfrm>
              <a:off x="6733463" y="4375398"/>
              <a:ext cx="691500" cy="92700"/>
            </a:xfrm>
            <a:prstGeom prst="ellipse">
              <a:avLst/>
            </a:prstGeom>
            <a:solidFill>
              <a:schemeClr val="lt2">
                <a:alpha val="398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3" name="Google Shape;1383;p49"/>
            <p:cNvGrpSpPr/>
            <p:nvPr/>
          </p:nvGrpSpPr>
          <p:grpSpPr>
            <a:xfrm>
              <a:off x="6727083" y="3660061"/>
              <a:ext cx="704179" cy="775686"/>
              <a:chOff x="2308525" y="3532525"/>
              <a:chExt cx="1155150" cy="1272450"/>
            </a:xfrm>
          </p:grpSpPr>
          <p:sp>
            <p:nvSpPr>
              <p:cNvPr id="1384" name="Google Shape;1384;p49"/>
              <p:cNvSpPr/>
              <p:nvPr/>
            </p:nvSpPr>
            <p:spPr>
              <a:xfrm>
                <a:off x="3023225" y="4462325"/>
                <a:ext cx="387100" cy="335250"/>
              </a:xfrm>
              <a:custGeom>
                <a:rect b="b" l="l" r="r" t="t"/>
                <a:pathLst>
                  <a:path extrusionOk="0" h="13410" w="15484">
                    <a:moveTo>
                      <a:pt x="11032" y="0"/>
                    </a:moveTo>
                    <a:cubicBezTo>
                      <a:pt x="8596" y="0"/>
                      <a:pt x="0" y="5536"/>
                      <a:pt x="836" y="6919"/>
                    </a:cubicBezTo>
                    <a:cubicBezTo>
                      <a:pt x="1574" y="8154"/>
                      <a:pt x="3772" y="11876"/>
                      <a:pt x="3772" y="11876"/>
                    </a:cubicBezTo>
                    <a:cubicBezTo>
                      <a:pt x="4387" y="12866"/>
                      <a:pt x="5448" y="13409"/>
                      <a:pt x="6530" y="13409"/>
                    </a:cubicBezTo>
                    <a:cubicBezTo>
                      <a:pt x="7113" y="13409"/>
                      <a:pt x="7703" y="13251"/>
                      <a:pt x="8232" y="12919"/>
                    </a:cubicBezTo>
                    <a:lnTo>
                      <a:pt x="13494" y="9646"/>
                    </a:lnTo>
                    <a:cubicBezTo>
                      <a:pt x="15018" y="8700"/>
                      <a:pt x="15484" y="6694"/>
                      <a:pt x="14537" y="5186"/>
                    </a:cubicBezTo>
                    <a:cubicBezTo>
                      <a:pt x="14537" y="5186"/>
                      <a:pt x="12355" y="1464"/>
                      <a:pt x="11601" y="229"/>
                    </a:cubicBezTo>
                    <a:cubicBezTo>
                      <a:pt x="11506" y="72"/>
                      <a:pt x="11309" y="0"/>
                      <a:pt x="110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49"/>
              <p:cNvSpPr/>
              <p:nvPr/>
            </p:nvSpPr>
            <p:spPr>
              <a:xfrm>
                <a:off x="3016450" y="4454800"/>
                <a:ext cx="402300" cy="350175"/>
              </a:xfrm>
              <a:custGeom>
                <a:rect b="b" l="l" r="r" t="t"/>
                <a:pathLst>
                  <a:path extrusionOk="0" h="14007" w="16092">
                    <a:moveTo>
                      <a:pt x="11326" y="601"/>
                    </a:moveTo>
                    <a:cubicBezTo>
                      <a:pt x="11510" y="601"/>
                      <a:pt x="11595" y="641"/>
                      <a:pt x="11615" y="674"/>
                    </a:cubicBezTo>
                    <a:cubicBezTo>
                      <a:pt x="12353" y="1893"/>
                      <a:pt x="14519" y="5600"/>
                      <a:pt x="14551" y="5632"/>
                    </a:cubicBezTo>
                    <a:cubicBezTo>
                      <a:pt x="15402" y="7011"/>
                      <a:pt x="14985" y="8840"/>
                      <a:pt x="13605" y="9691"/>
                    </a:cubicBezTo>
                    <a:lnTo>
                      <a:pt x="8359" y="12963"/>
                    </a:lnTo>
                    <a:cubicBezTo>
                      <a:pt x="7875" y="13261"/>
                      <a:pt x="7339" y="13404"/>
                      <a:pt x="6810" y="13404"/>
                    </a:cubicBezTo>
                    <a:cubicBezTo>
                      <a:pt x="5827" y="13404"/>
                      <a:pt x="4868" y="12913"/>
                      <a:pt x="4316" y="12017"/>
                    </a:cubicBezTo>
                    <a:cubicBezTo>
                      <a:pt x="4284" y="11985"/>
                      <a:pt x="2118" y="8279"/>
                      <a:pt x="1380" y="7059"/>
                    </a:cubicBezTo>
                    <a:lnTo>
                      <a:pt x="1348" y="7059"/>
                    </a:lnTo>
                    <a:cubicBezTo>
                      <a:pt x="1107" y="6658"/>
                      <a:pt x="2856" y="4845"/>
                      <a:pt x="6241" y="2792"/>
                    </a:cubicBezTo>
                    <a:cubicBezTo>
                      <a:pt x="7396" y="2070"/>
                      <a:pt x="8615" y="1444"/>
                      <a:pt x="9899" y="947"/>
                    </a:cubicBezTo>
                    <a:cubicBezTo>
                      <a:pt x="10626" y="677"/>
                      <a:pt x="11071" y="601"/>
                      <a:pt x="11326" y="601"/>
                    </a:cubicBezTo>
                    <a:close/>
                    <a:moveTo>
                      <a:pt x="11293" y="0"/>
                    </a:moveTo>
                    <a:cubicBezTo>
                      <a:pt x="10886" y="0"/>
                      <a:pt x="10348" y="129"/>
                      <a:pt x="9674" y="385"/>
                    </a:cubicBezTo>
                    <a:cubicBezTo>
                      <a:pt x="8375" y="899"/>
                      <a:pt x="7123" y="1541"/>
                      <a:pt x="5920" y="2279"/>
                    </a:cubicBezTo>
                    <a:cubicBezTo>
                      <a:pt x="4925" y="2888"/>
                      <a:pt x="0" y="5969"/>
                      <a:pt x="834" y="7380"/>
                    </a:cubicBezTo>
                    <a:cubicBezTo>
                      <a:pt x="1572" y="8584"/>
                      <a:pt x="3754" y="12290"/>
                      <a:pt x="3786" y="12338"/>
                    </a:cubicBezTo>
                    <a:cubicBezTo>
                      <a:pt x="4428" y="13381"/>
                      <a:pt x="5567" y="14006"/>
                      <a:pt x="6802" y="14006"/>
                    </a:cubicBezTo>
                    <a:cubicBezTo>
                      <a:pt x="7460" y="14006"/>
                      <a:pt x="8102" y="13830"/>
                      <a:pt x="8663" y="13477"/>
                    </a:cubicBezTo>
                    <a:lnTo>
                      <a:pt x="13926" y="10220"/>
                    </a:lnTo>
                    <a:cubicBezTo>
                      <a:pt x="15578" y="9177"/>
                      <a:pt x="16092" y="6995"/>
                      <a:pt x="15065" y="5343"/>
                    </a:cubicBezTo>
                    <a:cubicBezTo>
                      <a:pt x="15049" y="5295"/>
                      <a:pt x="12867" y="1605"/>
                      <a:pt x="12129" y="385"/>
                    </a:cubicBezTo>
                    <a:cubicBezTo>
                      <a:pt x="11976" y="129"/>
                      <a:pt x="11700" y="0"/>
                      <a:pt x="11293" y="0"/>
                    </a:cubicBez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49"/>
              <p:cNvSpPr/>
              <p:nvPr/>
            </p:nvSpPr>
            <p:spPr>
              <a:xfrm>
                <a:off x="2403575" y="4471375"/>
                <a:ext cx="386600" cy="317000"/>
              </a:xfrm>
              <a:custGeom>
                <a:rect b="b" l="l" r="r" t="t"/>
                <a:pathLst>
                  <a:path extrusionOk="0" h="12680" w="15464">
                    <a:moveTo>
                      <a:pt x="4059" y="1"/>
                    </a:moveTo>
                    <a:cubicBezTo>
                      <a:pt x="3651" y="1"/>
                      <a:pt x="3373" y="93"/>
                      <a:pt x="3273" y="300"/>
                    </a:cubicBezTo>
                    <a:cubicBezTo>
                      <a:pt x="2664" y="1616"/>
                      <a:pt x="755" y="5482"/>
                      <a:pt x="755" y="5482"/>
                    </a:cubicBezTo>
                    <a:cubicBezTo>
                      <a:pt x="1" y="7118"/>
                      <a:pt x="723" y="9044"/>
                      <a:pt x="2343" y="9798"/>
                    </a:cubicBezTo>
                    <a:lnTo>
                      <a:pt x="7974" y="12381"/>
                    </a:lnTo>
                    <a:cubicBezTo>
                      <a:pt x="8416" y="12584"/>
                      <a:pt x="8878" y="12680"/>
                      <a:pt x="9332" y="12680"/>
                    </a:cubicBezTo>
                    <a:cubicBezTo>
                      <a:pt x="10563" y="12680"/>
                      <a:pt x="11735" y="11976"/>
                      <a:pt x="12274" y="10792"/>
                    </a:cubicBezTo>
                    <a:cubicBezTo>
                      <a:pt x="12274" y="10792"/>
                      <a:pt x="14183" y="6910"/>
                      <a:pt x="14793" y="5610"/>
                    </a:cubicBezTo>
                    <a:cubicBezTo>
                      <a:pt x="15463" y="4199"/>
                      <a:pt x="6812" y="1"/>
                      <a:pt x="40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49"/>
              <p:cNvSpPr/>
              <p:nvPr/>
            </p:nvSpPr>
            <p:spPr>
              <a:xfrm>
                <a:off x="2395150" y="4464050"/>
                <a:ext cx="399925" cy="331700"/>
              </a:xfrm>
              <a:custGeom>
                <a:rect b="b" l="l" r="r" t="t"/>
                <a:pathLst>
                  <a:path extrusionOk="0" h="13268" w="15997">
                    <a:moveTo>
                      <a:pt x="4360" y="576"/>
                    </a:moveTo>
                    <a:cubicBezTo>
                      <a:pt x="5267" y="576"/>
                      <a:pt x="7370" y="1143"/>
                      <a:pt x="10140" y="2454"/>
                    </a:cubicBezTo>
                    <a:cubicBezTo>
                      <a:pt x="13718" y="4139"/>
                      <a:pt x="15001" y="5470"/>
                      <a:pt x="14857" y="5759"/>
                    </a:cubicBezTo>
                    <a:cubicBezTo>
                      <a:pt x="14247" y="7058"/>
                      <a:pt x="12370" y="10909"/>
                      <a:pt x="12338" y="10957"/>
                    </a:cubicBezTo>
                    <a:cubicBezTo>
                      <a:pt x="11846" y="12035"/>
                      <a:pt x="10780" y="12668"/>
                      <a:pt x="9665" y="12668"/>
                    </a:cubicBezTo>
                    <a:cubicBezTo>
                      <a:pt x="9255" y="12668"/>
                      <a:pt x="8837" y="12582"/>
                      <a:pt x="8440" y="12401"/>
                    </a:cubicBezTo>
                    <a:lnTo>
                      <a:pt x="2808" y="9818"/>
                    </a:lnTo>
                    <a:cubicBezTo>
                      <a:pt x="1332" y="9128"/>
                      <a:pt x="691" y="7395"/>
                      <a:pt x="1364" y="5919"/>
                    </a:cubicBezTo>
                    <a:cubicBezTo>
                      <a:pt x="1380" y="5871"/>
                      <a:pt x="3274" y="2021"/>
                      <a:pt x="3883" y="721"/>
                    </a:cubicBezTo>
                    <a:cubicBezTo>
                      <a:pt x="3927" y="626"/>
                      <a:pt x="4091" y="576"/>
                      <a:pt x="4360" y="576"/>
                    </a:cubicBezTo>
                    <a:close/>
                    <a:moveTo>
                      <a:pt x="4421" y="1"/>
                    </a:moveTo>
                    <a:cubicBezTo>
                      <a:pt x="3891" y="1"/>
                      <a:pt x="3495" y="133"/>
                      <a:pt x="3338" y="465"/>
                    </a:cubicBezTo>
                    <a:cubicBezTo>
                      <a:pt x="2728" y="1748"/>
                      <a:pt x="835" y="5615"/>
                      <a:pt x="819" y="5663"/>
                    </a:cubicBezTo>
                    <a:cubicBezTo>
                      <a:pt x="1" y="7427"/>
                      <a:pt x="787" y="9545"/>
                      <a:pt x="2568" y="10363"/>
                    </a:cubicBezTo>
                    <a:lnTo>
                      <a:pt x="8183" y="12946"/>
                    </a:lnTo>
                    <a:cubicBezTo>
                      <a:pt x="8648" y="13155"/>
                      <a:pt x="9145" y="13267"/>
                      <a:pt x="9659" y="13267"/>
                    </a:cubicBezTo>
                    <a:cubicBezTo>
                      <a:pt x="11039" y="13267"/>
                      <a:pt x="12306" y="12465"/>
                      <a:pt x="12884" y="11214"/>
                    </a:cubicBezTo>
                    <a:cubicBezTo>
                      <a:pt x="12900" y="11166"/>
                      <a:pt x="14793" y="7315"/>
                      <a:pt x="15402" y="6032"/>
                    </a:cubicBezTo>
                    <a:cubicBezTo>
                      <a:pt x="15996" y="4732"/>
                      <a:pt x="12097" y="2711"/>
                      <a:pt x="10381" y="1909"/>
                    </a:cubicBezTo>
                    <a:cubicBezTo>
                      <a:pt x="9575" y="1524"/>
                      <a:pt x="6222" y="1"/>
                      <a:pt x="4421" y="1"/>
                    </a:cubicBez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49"/>
              <p:cNvSpPr/>
              <p:nvPr/>
            </p:nvSpPr>
            <p:spPr>
              <a:xfrm>
                <a:off x="2359850" y="3596075"/>
                <a:ext cx="1094600" cy="1094975"/>
              </a:xfrm>
              <a:custGeom>
                <a:rect b="b" l="l" r="r" t="t"/>
                <a:pathLst>
                  <a:path extrusionOk="0" h="43799" w="43784">
                    <a:moveTo>
                      <a:pt x="21884" y="0"/>
                    </a:moveTo>
                    <a:cubicBezTo>
                      <a:pt x="9803" y="0"/>
                      <a:pt x="1" y="9819"/>
                      <a:pt x="1" y="21900"/>
                    </a:cubicBezTo>
                    <a:cubicBezTo>
                      <a:pt x="1" y="33996"/>
                      <a:pt x="9803" y="43799"/>
                      <a:pt x="21884" y="43799"/>
                    </a:cubicBezTo>
                    <a:cubicBezTo>
                      <a:pt x="33981" y="43799"/>
                      <a:pt x="43783" y="33996"/>
                      <a:pt x="43783" y="21900"/>
                    </a:cubicBezTo>
                    <a:cubicBezTo>
                      <a:pt x="43783" y="9819"/>
                      <a:pt x="33981" y="0"/>
                      <a:pt x="218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49"/>
              <p:cNvSpPr/>
              <p:nvPr/>
            </p:nvSpPr>
            <p:spPr>
              <a:xfrm>
                <a:off x="2308525" y="3588725"/>
                <a:ext cx="1153550" cy="1109950"/>
              </a:xfrm>
              <a:custGeom>
                <a:rect b="b" l="l" r="r" t="t"/>
                <a:pathLst>
                  <a:path extrusionOk="0" h="44398" w="46142">
                    <a:moveTo>
                      <a:pt x="23937" y="599"/>
                    </a:moveTo>
                    <a:cubicBezTo>
                      <a:pt x="35857" y="615"/>
                      <a:pt x="45516" y="10273"/>
                      <a:pt x="45532" y="22194"/>
                    </a:cubicBezTo>
                    <a:cubicBezTo>
                      <a:pt x="45532" y="30937"/>
                      <a:pt x="40269" y="38799"/>
                      <a:pt x="32200" y="42152"/>
                    </a:cubicBezTo>
                    <a:cubicBezTo>
                      <a:pt x="29529" y="43256"/>
                      <a:pt x="26724" y="43793"/>
                      <a:pt x="23943" y="43793"/>
                    </a:cubicBezTo>
                    <a:cubicBezTo>
                      <a:pt x="18322" y="43793"/>
                      <a:pt x="12796" y="41599"/>
                      <a:pt x="8664" y="37467"/>
                    </a:cubicBezTo>
                    <a:cubicBezTo>
                      <a:pt x="2487" y="31290"/>
                      <a:pt x="642" y="22001"/>
                      <a:pt x="3995" y="13931"/>
                    </a:cubicBezTo>
                    <a:cubicBezTo>
                      <a:pt x="7332" y="5862"/>
                      <a:pt x="15210" y="599"/>
                      <a:pt x="23937" y="599"/>
                    </a:cubicBezTo>
                    <a:close/>
                    <a:moveTo>
                      <a:pt x="23933" y="0"/>
                    </a:moveTo>
                    <a:cubicBezTo>
                      <a:pt x="18158" y="0"/>
                      <a:pt x="12485" y="2254"/>
                      <a:pt x="8247" y="6503"/>
                    </a:cubicBezTo>
                    <a:cubicBezTo>
                      <a:pt x="1893" y="12856"/>
                      <a:pt x="0" y="22402"/>
                      <a:pt x="3434" y="30697"/>
                    </a:cubicBezTo>
                    <a:cubicBezTo>
                      <a:pt x="6867" y="38991"/>
                      <a:pt x="14969" y="44398"/>
                      <a:pt x="23937" y="44398"/>
                    </a:cubicBezTo>
                    <a:cubicBezTo>
                      <a:pt x="36194" y="44382"/>
                      <a:pt x="46125" y="34451"/>
                      <a:pt x="46141" y="22194"/>
                    </a:cubicBezTo>
                    <a:cubicBezTo>
                      <a:pt x="46125" y="13225"/>
                      <a:pt x="40719" y="5124"/>
                      <a:pt x="32424" y="1690"/>
                    </a:cubicBezTo>
                    <a:cubicBezTo>
                      <a:pt x="29677" y="553"/>
                      <a:pt x="26792" y="0"/>
                      <a:pt x="23933" y="0"/>
                    </a:cubicBez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49"/>
              <p:cNvSpPr/>
              <p:nvPr/>
            </p:nvSpPr>
            <p:spPr>
              <a:xfrm>
                <a:off x="2770975" y="3612925"/>
                <a:ext cx="14875" cy="1062500"/>
              </a:xfrm>
              <a:custGeom>
                <a:rect b="b" l="l" r="r" t="t"/>
                <a:pathLst>
                  <a:path extrusionOk="0" h="42500" w="595">
                    <a:moveTo>
                      <a:pt x="0" y="0"/>
                    </a:moveTo>
                    <a:lnTo>
                      <a:pt x="0" y="42499"/>
                    </a:lnTo>
                    <a:lnTo>
                      <a:pt x="594" y="42499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49"/>
              <p:cNvSpPr/>
              <p:nvPr/>
            </p:nvSpPr>
            <p:spPr>
              <a:xfrm>
                <a:off x="3028075" y="3612925"/>
                <a:ext cx="15250" cy="1062500"/>
              </a:xfrm>
              <a:custGeom>
                <a:rect b="b" l="l" r="r" t="t"/>
                <a:pathLst>
                  <a:path extrusionOk="0" h="42500" w="610">
                    <a:moveTo>
                      <a:pt x="0" y="0"/>
                    </a:moveTo>
                    <a:lnTo>
                      <a:pt x="0" y="42499"/>
                    </a:lnTo>
                    <a:lnTo>
                      <a:pt x="610" y="42499"/>
                    </a:lnTo>
                    <a:lnTo>
                      <a:pt x="610" y="0"/>
                    </a:ln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49"/>
              <p:cNvSpPr/>
              <p:nvPr/>
            </p:nvSpPr>
            <p:spPr>
              <a:xfrm>
                <a:off x="2468550" y="3931375"/>
                <a:ext cx="890450" cy="433200"/>
              </a:xfrm>
              <a:custGeom>
                <a:rect b="b" l="l" r="r" t="t"/>
                <a:pathLst>
                  <a:path extrusionOk="0" h="17328" w="35618">
                    <a:moveTo>
                      <a:pt x="17809" y="1"/>
                    </a:moveTo>
                    <a:cubicBezTo>
                      <a:pt x="7092" y="1"/>
                      <a:pt x="1" y="3851"/>
                      <a:pt x="1" y="6851"/>
                    </a:cubicBezTo>
                    <a:lnTo>
                      <a:pt x="1" y="11889"/>
                    </a:lnTo>
                    <a:cubicBezTo>
                      <a:pt x="1" y="14889"/>
                      <a:pt x="2439" y="17328"/>
                      <a:pt x="5439" y="17328"/>
                    </a:cubicBezTo>
                    <a:cubicBezTo>
                      <a:pt x="5439" y="17328"/>
                      <a:pt x="14552" y="16060"/>
                      <a:pt x="17648" y="16060"/>
                    </a:cubicBezTo>
                    <a:cubicBezTo>
                      <a:pt x="20745" y="16060"/>
                      <a:pt x="30178" y="17328"/>
                      <a:pt x="30178" y="17328"/>
                    </a:cubicBezTo>
                    <a:cubicBezTo>
                      <a:pt x="33179" y="17328"/>
                      <a:pt x="35617" y="14889"/>
                      <a:pt x="35617" y="11889"/>
                    </a:cubicBezTo>
                    <a:lnTo>
                      <a:pt x="35617" y="6851"/>
                    </a:lnTo>
                    <a:cubicBezTo>
                      <a:pt x="35617" y="3851"/>
                      <a:pt x="27900" y="1"/>
                      <a:pt x="17809" y="1"/>
                    </a:cubicBezTo>
                    <a:close/>
                  </a:path>
                </a:pathLst>
              </a:custGeom>
              <a:solidFill>
                <a:srgbClr val="ECF5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49"/>
              <p:cNvSpPr/>
              <p:nvPr/>
            </p:nvSpPr>
            <p:spPr>
              <a:xfrm>
                <a:off x="2460925" y="3923750"/>
                <a:ext cx="905275" cy="448050"/>
              </a:xfrm>
              <a:custGeom>
                <a:rect b="b" l="l" r="r" t="t"/>
                <a:pathLst>
                  <a:path extrusionOk="0" h="17922" w="36211">
                    <a:moveTo>
                      <a:pt x="18114" y="611"/>
                    </a:moveTo>
                    <a:cubicBezTo>
                      <a:pt x="28269" y="611"/>
                      <a:pt x="35633" y="4525"/>
                      <a:pt x="35633" y="7156"/>
                    </a:cubicBezTo>
                    <a:lnTo>
                      <a:pt x="35633" y="12194"/>
                    </a:lnTo>
                    <a:cubicBezTo>
                      <a:pt x="35617" y="15018"/>
                      <a:pt x="33339" y="17312"/>
                      <a:pt x="30499" y="17328"/>
                    </a:cubicBezTo>
                    <a:cubicBezTo>
                      <a:pt x="29890" y="17248"/>
                      <a:pt x="20986" y="16060"/>
                      <a:pt x="17953" y="16060"/>
                    </a:cubicBezTo>
                    <a:cubicBezTo>
                      <a:pt x="14921" y="16060"/>
                      <a:pt x="6322" y="17248"/>
                      <a:pt x="5728" y="17328"/>
                    </a:cubicBezTo>
                    <a:cubicBezTo>
                      <a:pt x="2905" y="17328"/>
                      <a:pt x="610" y="15034"/>
                      <a:pt x="610" y="12194"/>
                    </a:cubicBezTo>
                    <a:lnTo>
                      <a:pt x="610" y="7156"/>
                    </a:lnTo>
                    <a:cubicBezTo>
                      <a:pt x="610" y="4477"/>
                      <a:pt x="7429" y="611"/>
                      <a:pt x="18114" y="611"/>
                    </a:cubicBezTo>
                    <a:close/>
                    <a:moveTo>
                      <a:pt x="18114" y="1"/>
                    </a:moveTo>
                    <a:cubicBezTo>
                      <a:pt x="13189" y="1"/>
                      <a:pt x="8568" y="835"/>
                      <a:pt x="5071" y="2327"/>
                    </a:cubicBezTo>
                    <a:cubicBezTo>
                      <a:pt x="1894" y="3691"/>
                      <a:pt x="1" y="5504"/>
                      <a:pt x="1" y="7156"/>
                    </a:cubicBezTo>
                    <a:lnTo>
                      <a:pt x="1" y="12194"/>
                    </a:lnTo>
                    <a:cubicBezTo>
                      <a:pt x="17" y="15354"/>
                      <a:pt x="2584" y="17921"/>
                      <a:pt x="5744" y="17921"/>
                    </a:cubicBezTo>
                    <a:lnTo>
                      <a:pt x="5776" y="17921"/>
                    </a:lnTo>
                    <a:cubicBezTo>
                      <a:pt x="5873" y="17921"/>
                      <a:pt x="14921" y="16670"/>
                      <a:pt x="17953" y="16670"/>
                    </a:cubicBezTo>
                    <a:cubicBezTo>
                      <a:pt x="20986" y="16670"/>
                      <a:pt x="30355" y="17921"/>
                      <a:pt x="30451" y="17921"/>
                    </a:cubicBezTo>
                    <a:lnTo>
                      <a:pt x="30483" y="17921"/>
                    </a:lnTo>
                    <a:cubicBezTo>
                      <a:pt x="33644" y="17921"/>
                      <a:pt x="36211" y="15354"/>
                      <a:pt x="36211" y="12194"/>
                    </a:cubicBezTo>
                    <a:lnTo>
                      <a:pt x="36211" y="7156"/>
                    </a:lnTo>
                    <a:cubicBezTo>
                      <a:pt x="36211" y="3851"/>
                      <a:pt x="28301" y="1"/>
                      <a:pt x="18114" y="1"/>
                    </a:cubicBez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49"/>
              <p:cNvSpPr/>
              <p:nvPr/>
            </p:nvSpPr>
            <p:spPr>
              <a:xfrm>
                <a:off x="2526625" y="4054125"/>
                <a:ext cx="76325" cy="217975"/>
              </a:xfrm>
              <a:custGeom>
                <a:rect b="b" l="l" r="r" t="t"/>
                <a:pathLst>
                  <a:path extrusionOk="0" h="8719" w="3053">
                    <a:moveTo>
                      <a:pt x="1780" y="1"/>
                    </a:moveTo>
                    <a:cubicBezTo>
                      <a:pt x="381" y="1"/>
                      <a:pt x="0" y="4156"/>
                      <a:pt x="983" y="6851"/>
                    </a:cubicBezTo>
                    <a:cubicBezTo>
                      <a:pt x="1223" y="7476"/>
                      <a:pt x="1544" y="8070"/>
                      <a:pt x="1961" y="8599"/>
                    </a:cubicBezTo>
                    <a:cubicBezTo>
                      <a:pt x="2023" y="8682"/>
                      <a:pt x="2107" y="8718"/>
                      <a:pt x="2190" y="8718"/>
                    </a:cubicBezTo>
                    <a:cubicBezTo>
                      <a:pt x="2364" y="8718"/>
                      <a:pt x="2534" y="8560"/>
                      <a:pt x="2491" y="8343"/>
                    </a:cubicBezTo>
                    <a:cubicBezTo>
                      <a:pt x="2234" y="7123"/>
                      <a:pt x="2138" y="5872"/>
                      <a:pt x="2218" y="4637"/>
                    </a:cubicBezTo>
                    <a:cubicBezTo>
                      <a:pt x="2394" y="2567"/>
                      <a:pt x="3052" y="754"/>
                      <a:pt x="2443" y="273"/>
                    </a:cubicBezTo>
                    <a:cubicBezTo>
                      <a:pt x="2201" y="86"/>
                      <a:pt x="1980" y="1"/>
                      <a:pt x="1780" y="1"/>
                    </a:cubicBezTo>
                    <a:close/>
                  </a:path>
                </a:pathLst>
              </a:custGeom>
              <a:solidFill>
                <a:srgbClr val="F8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49"/>
              <p:cNvSpPr/>
              <p:nvPr/>
            </p:nvSpPr>
            <p:spPr>
              <a:xfrm>
                <a:off x="2313875" y="3585925"/>
                <a:ext cx="796325" cy="1095325"/>
              </a:xfrm>
              <a:custGeom>
                <a:rect b="b" l="l" r="r" t="t"/>
                <a:pathLst>
                  <a:path extrusionOk="0" h="43813" w="31853">
                    <a:moveTo>
                      <a:pt x="23210" y="0"/>
                    </a:moveTo>
                    <a:cubicBezTo>
                      <a:pt x="12486" y="0"/>
                      <a:pt x="2687" y="7993"/>
                      <a:pt x="1434" y="19554"/>
                    </a:cubicBezTo>
                    <a:cubicBezTo>
                      <a:pt x="1" y="32754"/>
                      <a:pt x="10463" y="43812"/>
                      <a:pt x="23138" y="43812"/>
                    </a:cubicBezTo>
                    <a:cubicBezTo>
                      <a:pt x="24513" y="43812"/>
                      <a:pt x="25913" y="43682"/>
                      <a:pt x="27328" y="43411"/>
                    </a:cubicBezTo>
                    <a:cubicBezTo>
                      <a:pt x="21600" y="40940"/>
                      <a:pt x="17188" y="36127"/>
                      <a:pt x="15215" y="30207"/>
                    </a:cubicBezTo>
                    <a:cubicBezTo>
                      <a:pt x="12921" y="30480"/>
                      <a:pt x="11092" y="30736"/>
                      <a:pt x="11092" y="30736"/>
                    </a:cubicBezTo>
                    <a:cubicBezTo>
                      <a:pt x="8076" y="30736"/>
                      <a:pt x="5653" y="28314"/>
                      <a:pt x="5637" y="25298"/>
                    </a:cubicBezTo>
                    <a:lnTo>
                      <a:pt x="5637" y="20260"/>
                    </a:lnTo>
                    <a:cubicBezTo>
                      <a:pt x="5637" y="18014"/>
                      <a:pt x="9632" y="15287"/>
                      <a:pt x="16146" y="14051"/>
                    </a:cubicBezTo>
                    <a:cubicBezTo>
                      <a:pt x="19114" y="7698"/>
                      <a:pt x="24954" y="3142"/>
                      <a:pt x="31852" y="1794"/>
                    </a:cubicBezTo>
                    <a:cubicBezTo>
                      <a:pt x="29002" y="570"/>
                      <a:pt x="26073" y="0"/>
                      <a:pt x="23210" y="0"/>
                    </a:cubicBezTo>
                    <a:close/>
                  </a:path>
                </a:pathLst>
              </a:custGeom>
              <a:solidFill>
                <a:srgbClr val="FFFFFF">
                  <a:alpha val="342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49"/>
              <p:cNvSpPr/>
              <p:nvPr/>
            </p:nvSpPr>
            <p:spPr>
              <a:xfrm>
                <a:off x="2381125" y="3546100"/>
                <a:ext cx="366600" cy="331150"/>
              </a:xfrm>
              <a:custGeom>
                <a:rect b="b" l="l" r="r" t="t"/>
                <a:pathLst>
                  <a:path extrusionOk="0" h="13246" w="14664">
                    <a:moveTo>
                      <a:pt x="4315" y="1"/>
                    </a:moveTo>
                    <a:cubicBezTo>
                      <a:pt x="3413" y="1"/>
                      <a:pt x="2840" y="74"/>
                      <a:pt x="2840" y="74"/>
                    </a:cubicBezTo>
                    <a:cubicBezTo>
                      <a:pt x="2840" y="74"/>
                      <a:pt x="0" y="7952"/>
                      <a:pt x="3947" y="13246"/>
                    </a:cubicBezTo>
                    <a:lnTo>
                      <a:pt x="14664" y="5914"/>
                    </a:lnTo>
                    <a:cubicBezTo>
                      <a:pt x="12656" y="659"/>
                      <a:pt x="7015" y="1"/>
                      <a:pt x="43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49"/>
              <p:cNvSpPr/>
              <p:nvPr/>
            </p:nvSpPr>
            <p:spPr>
              <a:xfrm>
                <a:off x="2373900" y="3538950"/>
                <a:ext cx="380650" cy="342725"/>
              </a:xfrm>
              <a:custGeom>
                <a:rect b="b" l="l" r="r" t="t"/>
                <a:pathLst>
                  <a:path extrusionOk="0" h="13709" w="15226">
                    <a:moveTo>
                      <a:pt x="4548" y="0"/>
                    </a:moveTo>
                    <a:cubicBezTo>
                      <a:pt x="3677" y="0"/>
                      <a:pt x="3120" y="68"/>
                      <a:pt x="3097" y="71"/>
                    </a:cubicBezTo>
                    <a:lnTo>
                      <a:pt x="2904" y="104"/>
                    </a:lnTo>
                    <a:lnTo>
                      <a:pt x="2840" y="264"/>
                    </a:lnTo>
                    <a:cubicBezTo>
                      <a:pt x="2728" y="601"/>
                      <a:pt x="0" y="8366"/>
                      <a:pt x="3995" y="13708"/>
                    </a:cubicBezTo>
                    <a:lnTo>
                      <a:pt x="4477" y="13355"/>
                    </a:lnTo>
                    <a:cubicBezTo>
                      <a:pt x="995" y="8703"/>
                      <a:pt x="2968" y="1836"/>
                      <a:pt x="3353" y="649"/>
                    </a:cubicBezTo>
                    <a:cubicBezTo>
                      <a:pt x="3577" y="629"/>
                      <a:pt x="3996" y="602"/>
                      <a:pt x="4547" y="602"/>
                    </a:cubicBezTo>
                    <a:cubicBezTo>
                      <a:pt x="7155" y="602"/>
                      <a:pt x="12730" y="1226"/>
                      <a:pt x="14664" y="6312"/>
                    </a:cubicBezTo>
                    <a:lnTo>
                      <a:pt x="15226" y="6088"/>
                    </a:lnTo>
                    <a:cubicBezTo>
                      <a:pt x="13155" y="668"/>
                      <a:pt x="7293" y="0"/>
                      <a:pt x="4548" y="0"/>
                    </a:cubicBez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49"/>
              <p:cNvSpPr/>
              <p:nvPr/>
            </p:nvSpPr>
            <p:spPr>
              <a:xfrm>
                <a:off x="2487000" y="3669800"/>
                <a:ext cx="211000" cy="173775"/>
              </a:xfrm>
              <a:custGeom>
                <a:rect b="b" l="l" r="r" t="t"/>
                <a:pathLst>
                  <a:path extrusionOk="0" h="6951" w="8440">
                    <a:moveTo>
                      <a:pt x="2998" y="0"/>
                    </a:moveTo>
                    <a:cubicBezTo>
                      <a:pt x="2388" y="0"/>
                      <a:pt x="1990" y="52"/>
                      <a:pt x="1990" y="52"/>
                    </a:cubicBezTo>
                    <a:cubicBezTo>
                      <a:pt x="1990" y="52"/>
                      <a:pt x="1" y="4094"/>
                      <a:pt x="1830" y="6950"/>
                    </a:cubicBezTo>
                    <a:lnTo>
                      <a:pt x="8440" y="2314"/>
                    </a:lnTo>
                    <a:cubicBezTo>
                      <a:pt x="7148" y="297"/>
                      <a:pt x="4463" y="0"/>
                      <a:pt x="2998" y="0"/>
                    </a:cubicBezTo>
                    <a:close/>
                  </a:path>
                </a:pathLst>
              </a:custGeom>
              <a:solidFill>
                <a:srgbClr val="B8C9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49"/>
              <p:cNvSpPr/>
              <p:nvPr/>
            </p:nvSpPr>
            <p:spPr>
              <a:xfrm>
                <a:off x="2478975" y="3662225"/>
                <a:ext cx="225450" cy="185750"/>
              </a:xfrm>
              <a:custGeom>
                <a:rect b="b" l="l" r="r" t="t"/>
                <a:pathLst>
                  <a:path extrusionOk="0" h="7430" w="9018">
                    <a:moveTo>
                      <a:pt x="3405" y="0"/>
                    </a:moveTo>
                    <a:cubicBezTo>
                      <a:pt x="2770" y="0"/>
                      <a:pt x="2335" y="56"/>
                      <a:pt x="2279" y="66"/>
                    </a:cubicBezTo>
                    <a:lnTo>
                      <a:pt x="2119" y="82"/>
                    </a:lnTo>
                    <a:lnTo>
                      <a:pt x="2038" y="226"/>
                    </a:lnTo>
                    <a:cubicBezTo>
                      <a:pt x="1958" y="403"/>
                      <a:pt x="1" y="4462"/>
                      <a:pt x="1910" y="7430"/>
                    </a:cubicBezTo>
                    <a:lnTo>
                      <a:pt x="2407" y="7093"/>
                    </a:lnTo>
                    <a:cubicBezTo>
                      <a:pt x="883" y="4718"/>
                      <a:pt x="2199" y="1381"/>
                      <a:pt x="2520" y="643"/>
                    </a:cubicBezTo>
                    <a:cubicBezTo>
                      <a:pt x="2686" y="630"/>
                      <a:pt x="2968" y="613"/>
                      <a:pt x="3326" y="613"/>
                    </a:cubicBezTo>
                    <a:cubicBezTo>
                      <a:pt x="4730" y="613"/>
                      <a:pt x="7292" y="885"/>
                      <a:pt x="8520" y="2777"/>
                    </a:cubicBezTo>
                    <a:lnTo>
                      <a:pt x="9017" y="2440"/>
                    </a:lnTo>
                    <a:cubicBezTo>
                      <a:pt x="7655" y="329"/>
                      <a:pt x="4943" y="0"/>
                      <a:pt x="3405" y="0"/>
                    </a:cubicBez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49"/>
              <p:cNvSpPr/>
              <p:nvPr/>
            </p:nvSpPr>
            <p:spPr>
              <a:xfrm>
                <a:off x="2445300" y="3615800"/>
                <a:ext cx="85450" cy="120125"/>
              </a:xfrm>
              <a:custGeom>
                <a:rect b="b" l="l" r="r" t="t"/>
                <a:pathLst>
                  <a:path extrusionOk="0" h="4805" w="3418">
                    <a:moveTo>
                      <a:pt x="2536" y="0"/>
                    </a:moveTo>
                    <a:cubicBezTo>
                      <a:pt x="1638" y="0"/>
                      <a:pt x="340" y="1732"/>
                      <a:pt x="80" y="3303"/>
                    </a:cubicBezTo>
                    <a:cubicBezTo>
                      <a:pt x="0" y="3736"/>
                      <a:pt x="0" y="4169"/>
                      <a:pt x="80" y="4602"/>
                    </a:cubicBezTo>
                    <a:cubicBezTo>
                      <a:pt x="99" y="4726"/>
                      <a:pt x="220" y="4804"/>
                      <a:pt x="328" y="4804"/>
                    </a:cubicBezTo>
                    <a:cubicBezTo>
                      <a:pt x="403" y="4804"/>
                      <a:pt x="471" y="4767"/>
                      <a:pt x="497" y="4682"/>
                    </a:cubicBezTo>
                    <a:cubicBezTo>
                      <a:pt x="738" y="3960"/>
                      <a:pt x="1107" y="3270"/>
                      <a:pt x="1572" y="2661"/>
                    </a:cubicBezTo>
                    <a:cubicBezTo>
                      <a:pt x="2391" y="1682"/>
                      <a:pt x="3417" y="1008"/>
                      <a:pt x="3193" y="511"/>
                    </a:cubicBezTo>
                    <a:cubicBezTo>
                      <a:pt x="3035" y="154"/>
                      <a:pt x="2803" y="0"/>
                      <a:pt x="25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49"/>
              <p:cNvSpPr/>
              <p:nvPr/>
            </p:nvSpPr>
            <p:spPr>
              <a:xfrm>
                <a:off x="2437675" y="3608300"/>
                <a:ext cx="100300" cy="135000"/>
              </a:xfrm>
              <a:custGeom>
                <a:rect b="b" l="l" r="r" t="t"/>
                <a:pathLst>
                  <a:path extrusionOk="0" h="5400" w="4012">
                    <a:moveTo>
                      <a:pt x="2840" y="602"/>
                    </a:moveTo>
                    <a:cubicBezTo>
                      <a:pt x="2968" y="602"/>
                      <a:pt x="3097" y="667"/>
                      <a:pt x="3225" y="939"/>
                    </a:cubicBezTo>
                    <a:cubicBezTo>
                      <a:pt x="3273" y="1068"/>
                      <a:pt x="2808" y="1549"/>
                      <a:pt x="2503" y="1854"/>
                    </a:cubicBezTo>
                    <a:cubicBezTo>
                      <a:pt x="2198" y="2143"/>
                      <a:pt x="1909" y="2447"/>
                      <a:pt x="1637" y="2768"/>
                    </a:cubicBezTo>
                    <a:cubicBezTo>
                      <a:pt x="1220" y="3314"/>
                      <a:pt x="883" y="3907"/>
                      <a:pt x="626" y="4549"/>
                    </a:cubicBezTo>
                    <a:cubicBezTo>
                      <a:pt x="610" y="4244"/>
                      <a:pt x="610" y="3939"/>
                      <a:pt x="658" y="3651"/>
                    </a:cubicBezTo>
                    <a:cubicBezTo>
                      <a:pt x="915" y="2191"/>
                      <a:pt x="2070" y="699"/>
                      <a:pt x="2776" y="602"/>
                    </a:cubicBezTo>
                    <a:close/>
                    <a:moveTo>
                      <a:pt x="2846" y="1"/>
                    </a:moveTo>
                    <a:cubicBezTo>
                      <a:pt x="2797" y="1"/>
                      <a:pt x="2752" y="4"/>
                      <a:pt x="2712" y="9"/>
                    </a:cubicBezTo>
                    <a:cubicBezTo>
                      <a:pt x="1669" y="137"/>
                      <a:pt x="369" y="1902"/>
                      <a:pt x="81" y="3554"/>
                    </a:cubicBezTo>
                    <a:cubicBezTo>
                      <a:pt x="0" y="4020"/>
                      <a:pt x="0" y="4485"/>
                      <a:pt x="81" y="4950"/>
                    </a:cubicBezTo>
                    <a:cubicBezTo>
                      <a:pt x="129" y="5207"/>
                      <a:pt x="337" y="5383"/>
                      <a:pt x="594" y="5399"/>
                    </a:cubicBezTo>
                    <a:lnTo>
                      <a:pt x="626" y="5399"/>
                    </a:lnTo>
                    <a:cubicBezTo>
                      <a:pt x="835" y="5399"/>
                      <a:pt x="1011" y="5271"/>
                      <a:pt x="1091" y="5079"/>
                    </a:cubicBezTo>
                    <a:cubicBezTo>
                      <a:pt x="1332" y="4389"/>
                      <a:pt x="1669" y="3747"/>
                      <a:pt x="2118" y="3153"/>
                    </a:cubicBezTo>
                    <a:cubicBezTo>
                      <a:pt x="2375" y="2848"/>
                      <a:pt x="2647" y="2560"/>
                      <a:pt x="2936" y="2287"/>
                    </a:cubicBezTo>
                    <a:cubicBezTo>
                      <a:pt x="3530" y="1693"/>
                      <a:pt x="4011" y="1212"/>
                      <a:pt x="3787" y="699"/>
                    </a:cubicBezTo>
                    <a:cubicBezTo>
                      <a:pt x="3527" y="111"/>
                      <a:pt x="3128" y="1"/>
                      <a:pt x="28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49"/>
              <p:cNvSpPr/>
              <p:nvPr/>
            </p:nvSpPr>
            <p:spPr>
              <a:xfrm>
                <a:off x="3089825" y="3540025"/>
                <a:ext cx="366625" cy="330825"/>
              </a:xfrm>
              <a:custGeom>
                <a:rect b="b" l="l" r="r" t="t"/>
                <a:pathLst>
                  <a:path extrusionOk="0" h="13233" w="14665">
                    <a:moveTo>
                      <a:pt x="10322" y="1"/>
                    </a:moveTo>
                    <a:cubicBezTo>
                      <a:pt x="7612" y="1"/>
                      <a:pt x="2002" y="663"/>
                      <a:pt x="1" y="5900"/>
                    </a:cubicBezTo>
                    <a:lnTo>
                      <a:pt x="10718" y="13232"/>
                    </a:lnTo>
                    <a:cubicBezTo>
                      <a:pt x="14665" y="7954"/>
                      <a:pt x="11825" y="77"/>
                      <a:pt x="11825" y="77"/>
                    </a:cubicBezTo>
                    <a:cubicBezTo>
                      <a:pt x="11825" y="77"/>
                      <a:pt x="11240" y="1"/>
                      <a:pt x="10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49"/>
              <p:cNvSpPr/>
              <p:nvPr/>
            </p:nvSpPr>
            <p:spPr>
              <a:xfrm>
                <a:off x="3083025" y="3532525"/>
                <a:ext cx="380650" cy="342725"/>
              </a:xfrm>
              <a:custGeom>
                <a:rect b="b" l="l" r="r" t="t"/>
                <a:pathLst>
                  <a:path extrusionOk="0" h="13709" w="15226">
                    <a:moveTo>
                      <a:pt x="10678" y="1"/>
                    </a:moveTo>
                    <a:cubicBezTo>
                      <a:pt x="7933" y="1"/>
                      <a:pt x="2071" y="668"/>
                      <a:pt x="0" y="6088"/>
                    </a:cubicBezTo>
                    <a:lnTo>
                      <a:pt x="562" y="6313"/>
                    </a:lnTo>
                    <a:cubicBezTo>
                      <a:pt x="2517" y="1204"/>
                      <a:pt x="8113" y="608"/>
                      <a:pt x="10708" y="608"/>
                    </a:cubicBezTo>
                    <a:cubicBezTo>
                      <a:pt x="11243" y="608"/>
                      <a:pt x="11650" y="633"/>
                      <a:pt x="11872" y="649"/>
                    </a:cubicBezTo>
                    <a:cubicBezTo>
                      <a:pt x="12257" y="1837"/>
                      <a:pt x="14231" y="8687"/>
                      <a:pt x="10749" y="13356"/>
                    </a:cubicBezTo>
                    <a:lnTo>
                      <a:pt x="11231" y="13709"/>
                    </a:lnTo>
                    <a:cubicBezTo>
                      <a:pt x="15225" y="8366"/>
                      <a:pt x="12498" y="601"/>
                      <a:pt x="12386" y="280"/>
                    </a:cubicBezTo>
                    <a:lnTo>
                      <a:pt x="12322" y="104"/>
                    </a:lnTo>
                    <a:lnTo>
                      <a:pt x="12129" y="72"/>
                    </a:lnTo>
                    <a:cubicBezTo>
                      <a:pt x="12106" y="68"/>
                      <a:pt x="11549" y="1"/>
                      <a:pt x="10678" y="1"/>
                    </a:cubicBez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49"/>
              <p:cNvSpPr/>
              <p:nvPr/>
            </p:nvSpPr>
            <p:spPr>
              <a:xfrm>
                <a:off x="3139575" y="3663375"/>
                <a:ext cx="211000" cy="173775"/>
              </a:xfrm>
              <a:custGeom>
                <a:rect b="b" l="l" r="r" t="t"/>
                <a:pathLst>
                  <a:path extrusionOk="0" h="6951" w="8440">
                    <a:moveTo>
                      <a:pt x="5435" y="0"/>
                    </a:moveTo>
                    <a:cubicBezTo>
                      <a:pt x="3968" y="0"/>
                      <a:pt x="1290" y="295"/>
                      <a:pt x="0" y="2298"/>
                    </a:cubicBezTo>
                    <a:lnTo>
                      <a:pt x="6610" y="6951"/>
                    </a:lnTo>
                    <a:cubicBezTo>
                      <a:pt x="8439" y="4095"/>
                      <a:pt x="6450" y="52"/>
                      <a:pt x="6450" y="52"/>
                    </a:cubicBezTo>
                    <a:cubicBezTo>
                      <a:pt x="6450" y="52"/>
                      <a:pt x="6048" y="0"/>
                      <a:pt x="5435" y="0"/>
                    </a:cubicBezTo>
                    <a:close/>
                  </a:path>
                </a:pathLst>
              </a:custGeom>
              <a:solidFill>
                <a:srgbClr val="B8C9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49"/>
              <p:cNvSpPr/>
              <p:nvPr/>
            </p:nvSpPr>
            <p:spPr>
              <a:xfrm>
                <a:off x="3133150" y="3655800"/>
                <a:ext cx="225450" cy="185350"/>
              </a:xfrm>
              <a:custGeom>
                <a:rect b="b" l="l" r="r" t="t"/>
                <a:pathLst>
                  <a:path extrusionOk="0" h="7414" w="9018">
                    <a:moveTo>
                      <a:pt x="5613" y="1"/>
                    </a:moveTo>
                    <a:cubicBezTo>
                      <a:pt x="4075" y="1"/>
                      <a:pt x="1363" y="329"/>
                      <a:pt x="1" y="2441"/>
                    </a:cubicBezTo>
                    <a:lnTo>
                      <a:pt x="498" y="2777"/>
                    </a:lnTo>
                    <a:cubicBezTo>
                      <a:pt x="1725" y="885"/>
                      <a:pt x="4298" y="613"/>
                      <a:pt x="5698" y="613"/>
                    </a:cubicBezTo>
                    <a:cubicBezTo>
                      <a:pt x="6055" y="613"/>
                      <a:pt x="6335" y="631"/>
                      <a:pt x="6498" y="644"/>
                    </a:cubicBezTo>
                    <a:cubicBezTo>
                      <a:pt x="6835" y="1382"/>
                      <a:pt x="8151" y="4719"/>
                      <a:pt x="6611" y="7093"/>
                    </a:cubicBezTo>
                    <a:lnTo>
                      <a:pt x="7108" y="7414"/>
                    </a:lnTo>
                    <a:cubicBezTo>
                      <a:pt x="9017" y="4462"/>
                      <a:pt x="7060" y="403"/>
                      <a:pt x="6980" y="227"/>
                    </a:cubicBezTo>
                    <a:lnTo>
                      <a:pt x="6899" y="82"/>
                    </a:lnTo>
                    <a:lnTo>
                      <a:pt x="6739" y="66"/>
                    </a:lnTo>
                    <a:cubicBezTo>
                      <a:pt x="6683" y="57"/>
                      <a:pt x="6248" y="1"/>
                      <a:pt x="5613" y="1"/>
                    </a:cubicBezTo>
                    <a:close/>
                  </a:path>
                </a:pathLst>
              </a:custGeom>
              <a:solidFill>
                <a:srgbClr val="397F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06" name="Google Shape;1406;p49"/>
          <p:cNvGrpSpPr/>
          <p:nvPr/>
        </p:nvGrpSpPr>
        <p:grpSpPr>
          <a:xfrm>
            <a:off x="1349532" y="3511734"/>
            <a:ext cx="787137" cy="1049984"/>
            <a:chOff x="2792423" y="3517831"/>
            <a:chExt cx="704121" cy="939247"/>
          </a:xfrm>
        </p:grpSpPr>
        <p:sp>
          <p:nvSpPr>
            <p:cNvPr id="1407" name="Google Shape;1407;p49"/>
            <p:cNvSpPr/>
            <p:nvPr/>
          </p:nvSpPr>
          <p:spPr>
            <a:xfrm>
              <a:off x="2792423" y="3522973"/>
              <a:ext cx="704121" cy="930065"/>
            </a:xfrm>
            <a:custGeom>
              <a:rect b="b" l="l" r="r" t="t"/>
              <a:pathLst>
                <a:path extrusionOk="0" h="104531" w="79137">
                  <a:moveTo>
                    <a:pt x="25891" y="1"/>
                  </a:moveTo>
                  <a:cubicBezTo>
                    <a:pt x="25590" y="1"/>
                    <a:pt x="25365" y="61"/>
                    <a:pt x="25230" y="185"/>
                  </a:cubicBezTo>
                  <a:cubicBezTo>
                    <a:pt x="23712" y="1582"/>
                    <a:pt x="34291" y="9992"/>
                    <a:pt x="32556" y="21415"/>
                  </a:cubicBezTo>
                  <a:cubicBezTo>
                    <a:pt x="31568" y="27825"/>
                    <a:pt x="27857" y="27945"/>
                    <a:pt x="25592" y="35680"/>
                  </a:cubicBezTo>
                  <a:cubicBezTo>
                    <a:pt x="22242" y="47247"/>
                    <a:pt x="27809" y="56139"/>
                    <a:pt x="24845" y="57657"/>
                  </a:cubicBezTo>
                  <a:cubicBezTo>
                    <a:pt x="24588" y="57790"/>
                    <a:pt x="24296" y="57852"/>
                    <a:pt x="23977" y="57852"/>
                  </a:cubicBezTo>
                  <a:cubicBezTo>
                    <a:pt x="21811" y="57852"/>
                    <a:pt x="18409" y="54999"/>
                    <a:pt x="16435" y="52163"/>
                  </a:cubicBezTo>
                  <a:cubicBezTo>
                    <a:pt x="12314" y="46307"/>
                    <a:pt x="14121" y="40163"/>
                    <a:pt x="12410" y="39729"/>
                  </a:cubicBezTo>
                  <a:cubicBezTo>
                    <a:pt x="12348" y="39713"/>
                    <a:pt x="12283" y="39705"/>
                    <a:pt x="12216" y="39705"/>
                  </a:cubicBezTo>
                  <a:cubicBezTo>
                    <a:pt x="10132" y="39705"/>
                    <a:pt x="5505" y="47166"/>
                    <a:pt x="3615" y="55826"/>
                  </a:cubicBezTo>
                  <a:cubicBezTo>
                    <a:pt x="2916" y="59176"/>
                    <a:pt x="0" y="72502"/>
                    <a:pt x="8025" y="85852"/>
                  </a:cubicBezTo>
                  <a:cubicBezTo>
                    <a:pt x="10410" y="89804"/>
                    <a:pt x="18507" y="101660"/>
                    <a:pt x="34026" y="104142"/>
                  </a:cubicBezTo>
                  <a:cubicBezTo>
                    <a:pt x="34659" y="104242"/>
                    <a:pt x="36631" y="104530"/>
                    <a:pt x="39410" y="104530"/>
                  </a:cubicBezTo>
                  <a:cubicBezTo>
                    <a:pt x="45306" y="104530"/>
                    <a:pt x="54837" y="103233"/>
                    <a:pt x="62943" y="96093"/>
                  </a:cubicBezTo>
                  <a:cubicBezTo>
                    <a:pt x="79137" y="81779"/>
                    <a:pt x="72871" y="58790"/>
                    <a:pt x="72076" y="55826"/>
                  </a:cubicBezTo>
                  <a:cubicBezTo>
                    <a:pt x="70300" y="49283"/>
                    <a:pt x="66938" y="43737"/>
                    <a:pt x="64934" y="43737"/>
                  </a:cubicBezTo>
                  <a:cubicBezTo>
                    <a:pt x="64871" y="43737"/>
                    <a:pt x="64810" y="43742"/>
                    <a:pt x="64750" y="43753"/>
                  </a:cubicBezTo>
                  <a:cubicBezTo>
                    <a:pt x="62389" y="44187"/>
                    <a:pt x="63449" y="53199"/>
                    <a:pt x="58172" y="55826"/>
                  </a:cubicBezTo>
                  <a:cubicBezTo>
                    <a:pt x="57947" y="55947"/>
                    <a:pt x="56737" y="56555"/>
                    <a:pt x="55385" y="56555"/>
                  </a:cubicBezTo>
                  <a:cubicBezTo>
                    <a:pt x="54857" y="56555"/>
                    <a:pt x="54307" y="56462"/>
                    <a:pt x="53786" y="56212"/>
                  </a:cubicBezTo>
                  <a:cubicBezTo>
                    <a:pt x="51039" y="54862"/>
                    <a:pt x="51063" y="50091"/>
                    <a:pt x="50846" y="42645"/>
                  </a:cubicBezTo>
                  <a:cubicBezTo>
                    <a:pt x="50726" y="38331"/>
                    <a:pt x="50461" y="29656"/>
                    <a:pt x="50123" y="26548"/>
                  </a:cubicBezTo>
                  <a:cubicBezTo>
                    <a:pt x="48417" y="11214"/>
                    <a:pt x="29999" y="1"/>
                    <a:pt x="25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9"/>
            <p:cNvSpPr/>
            <p:nvPr/>
          </p:nvSpPr>
          <p:spPr>
            <a:xfrm>
              <a:off x="2793704" y="3519032"/>
              <a:ext cx="696621" cy="938046"/>
            </a:xfrm>
            <a:custGeom>
              <a:rect b="b" l="l" r="r" t="t"/>
              <a:pathLst>
                <a:path extrusionOk="0" h="105428" w="78294">
                  <a:moveTo>
                    <a:pt x="25726" y="918"/>
                  </a:moveTo>
                  <a:cubicBezTo>
                    <a:pt x="26074" y="918"/>
                    <a:pt x="26698" y="1020"/>
                    <a:pt x="27713" y="1399"/>
                  </a:cubicBezTo>
                  <a:cubicBezTo>
                    <a:pt x="34388" y="3881"/>
                    <a:pt x="48100" y="14291"/>
                    <a:pt x="49521" y="27039"/>
                  </a:cubicBezTo>
                  <a:cubicBezTo>
                    <a:pt x="49859" y="30171"/>
                    <a:pt x="50124" y="38895"/>
                    <a:pt x="50244" y="43112"/>
                  </a:cubicBezTo>
                  <a:lnTo>
                    <a:pt x="50292" y="44317"/>
                  </a:lnTo>
                  <a:cubicBezTo>
                    <a:pt x="50485" y="51160"/>
                    <a:pt x="50606" y="55667"/>
                    <a:pt x="53425" y="57040"/>
                  </a:cubicBezTo>
                  <a:cubicBezTo>
                    <a:pt x="54022" y="57335"/>
                    <a:pt x="54647" y="57445"/>
                    <a:pt x="55247" y="57445"/>
                  </a:cubicBezTo>
                  <a:cubicBezTo>
                    <a:pt x="56511" y="57445"/>
                    <a:pt x="57665" y="56956"/>
                    <a:pt x="58221" y="56679"/>
                  </a:cubicBezTo>
                  <a:cubicBezTo>
                    <a:pt x="61522" y="55016"/>
                    <a:pt x="62486" y="51064"/>
                    <a:pt x="63185" y="48148"/>
                  </a:cubicBezTo>
                  <a:cubicBezTo>
                    <a:pt x="63594" y="46413"/>
                    <a:pt x="64004" y="44774"/>
                    <a:pt x="64679" y="44630"/>
                  </a:cubicBezTo>
                  <a:cubicBezTo>
                    <a:pt x="64712" y="44624"/>
                    <a:pt x="64747" y="44621"/>
                    <a:pt x="64783" y="44621"/>
                  </a:cubicBezTo>
                  <a:cubicBezTo>
                    <a:pt x="66243" y="44621"/>
                    <a:pt x="69593" y="49358"/>
                    <a:pt x="71498" y="56390"/>
                  </a:cubicBezTo>
                  <a:cubicBezTo>
                    <a:pt x="73113" y="62414"/>
                    <a:pt x="77306" y="83090"/>
                    <a:pt x="62486" y="96175"/>
                  </a:cubicBezTo>
                  <a:cubicBezTo>
                    <a:pt x="54541" y="103197"/>
                    <a:pt x="45174" y="104519"/>
                    <a:pt x="39274" y="104519"/>
                  </a:cubicBezTo>
                  <a:cubicBezTo>
                    <a:pt x="36692" y="104519"/>
                    <a:pt x="34774" y="104266"/>
                    <a:pt x="33930" y="104127"/>
                  </a:cubicBezTo>
                  <a:cubicBezTo>
                    <a:pt x="19158" y="101789"/>
                    <a:pt x="11061" y="90704"/>
                    <a:pt x="8266" y="86054"/>
                  </a:cubicBezTo>
                  <a:cubicBezTo>
                    <a:pt x="4627" y="80029"/>
                    <a:pt x="940" y="70005"/>
                    <a:pt x="3929" y="56365"/>
                  </a:cubicBezTo>
                  <a:cubicBezTo>
                    <a:pt x="5688" y="48293"/>
                    <a:pt x="9519" y="42027"/>
                    <a:pt x="11519" y="40798"/>
                  </a:cubicBezTo>
                  <a:cubicBezTo>
                    <a:pt x="11688" y="40702"/>
                    <a:pt x="11857" y="40630"/>
                    <a:pt x="12074" y="40606"/>
                  </a:cubicBezTo>
                  <a:lnTo>
                    <a:pt x="12170" y="40606"/>
                  </a:lnTo>
                  <a:cubicBezTo>
                    <a:pt x="12556" y="40702"/>
                    <a:pt x="12676" y="41907"/>
                    <a:pt x="12796" y="43184"/>
                  </a:cubicBezTo>
                  <a:cubicBezTo>
                    <a:pt x="13037" y="45618"/>
                    <a:pt x="13423" y="49281"/>
                    <a:pt x="15929" y="52871"/>
                  </a:cubicBezTo>
                  <a:cubicBezTo>
                    <a:pt x="17848" y="55604"/>
                    <a:pt x="21356" y="58751"/>
                    <a:pt x="23843" y="58751"/>
                  </a:cubicBezTo>
                  <a:cubicBezTo>
                    <a:pt x="24229" y="58751"/>
                    <a:pt x="24590" y="58675"/>
                    <a:pt x="24918" y="58510"/>
                  </a:cubicBezTo>
                  <a:cubicBezTo>
                    <a:pt x="26508" y="57691"/>
                    <a:pt x="26147" y="55498"/>
                    <a:pt x="25592" y="52172"/>
                  </a:cubicBezTo>
                  <a:cubicBezTo>
                    <a:pt x="24942" y="48148"/>
                    <a:pt x="24026" y="42654"/>
                    <a:pt x="25882" y="36268"/>
                  </a:cubicBezTo>
                  <a:cubicBezTo>
                    <a:pt x="26966" y="32557"/>
                    <a:pt x="28412" y="30605"/>
                    <a:pt x="29689" y="28870"/>
                  </a:cubicBezTo>
                  <a:cubicBezTo>
                    <a:pt x="31038" y="27039"/>
                    <a:pt x="32340" y="25304"/>
                    <a:pt x="32846" y="21954"/>
                  </a:cubicBezTo>
                  <a:cubicBezTo>
                    <a:pt x="34027" y="14171"/>
                    <a:pt x="29689" y="7809"/>
                    <a:pt x="27110" y="4026"/>
                  </a:cubicBezTo>
                  <a:cubicBezTo>
                    <a:pt x="26291" y="2821"/>
                    <a:pt x="25255" y="1303"/>
                    <a:pt x="25375" y="989"/>
                  </a:cubicBezTo>
                  <a:cubicBezTo>
                    <a:pt x="25411" y="953"/>
                    <a:pt x="25520" y="918"/>
                    <a:pt x="25726" y="918"/>
                  </a:cubicBezTo>
                  <a:close/>
                  <a:moveTo>
                    <a:pt x="25739" y="0"/>
                  </a:moveTo>
                  <a:cubicBezTo>
                    <a:pt x="25298" y="0"/>
                    <a:pt x="24969" y="105"/>
                    <a:pt x="24749" y="315"/>
                  </a:cubicBezTo>
                  <a:cubicBezTo>
                    <a:pt x="23954" y="1037"/>
                    <a:pt x="24797" y="2291"/>
                    <a:pt x="26339" y="4532"/>
                  </a:cubicBezTo>
                  <a:cubicBezTo>
                    <a:pt x="28846" y="8219"/>
                    <a:pt x="33063" y="14387"/>
                    <a:pt x="31930" y="21810"/>
                  </a:cubicBezTo>
                  <a:cubicBezTo>
                    <a:pt x="31448" y="24966"/>
                    <a:pt x="30267" y="26557"/>
                    <a:pt x="28942" y="28340"/>
                  </a:cubicBezTo>
                  <a:cubicBezTo>
                    <a:pt x="27617" y="30123"/>
                    <a:pt x="26122" y="32147"/>
                    <a:pt x="24990" y="36027"/>
                  </a:cubicBezTo>
                  <a:cubicBezTo>
                    <a:pt x="23086" y="42606"/>
                    <a:pt x="24026" y="48220"/>
                    <a:pt x="24701" y="52317"/>
                  </a:cubicBezTo>
                  <a:cubicBezTo>
                    <a:pt x="25159" y="55161"/>
                    <a:pt x="25496" y="57185"/>
                    <a:pt x="24484" y="57715"/>
                  </a:cubicBezTo>
                  <a:cubicBezTo>
                    <a:pt x="24295" y="57811"/>
                    <a:pt x="24075" y="57856"/>
                    <a:pt x="23832" y="57856"/>
                  </a:cubicBezTo>
                  <a:cubicBezTo>
                    <a:pt x="21939" y="57856"/>
                    <a:pt x="18595" y="55120"/>
                    <a:pt x="16652" y="52365"/>
                  </a:cubicBezTo>
                  <a:cubicBezTo>
                    <a:pt x="14291" y="48967"/>
                    <a:pt x="13929" y="45449"/>
                    <a:pt x="13688" y="43088"/>
                  </a:cubicBezTo>
                  <a:cubicBezTo>
                    <a:pt x="13495" y="41232"/>
                    <a:pt x="13375" y="40003"/>
                    <a:pt x="12363" y="39738"/>
                  </a:cubicBezTo>
                  <a:cubicBezTo>
                    <a:pt x="12258" y="39716"/>
                    <a:pt x="12153" y="39705"/>
                    <a:pt x="12047" y="39705"/>
                  </a:cubicBezTo>
                  <a:cubicBezTo>
                    <a:pt x="11690" y="39705"/>
                    <a:pt x="11335" y="39828"/>
                    <a:pt x="11037" y="40051"/>
                  </a:cubicBezTo>
                  <a:cubicBezTo>
                    <a:pt x="8531" y="41594"/>
                    <a:pt x="4724" y="48437"/>
                    <a:pt x="3037" y="56173"/>
                  </a:cubicBezTo>
                  <a:cubicBezTo>
                    <a:pt x="1" y="70101"/>
                    <a:pt x="3784" y="80367"/>
                    <a:pt x="7495" y="86511"/>
                  </a:cubicBezTo>
                  <a:cubicBezTo>
                    <a:pt x="10339" y="91283"/>
                    <a:pt x="18628" y="102633"/>
                    <a:pt x="33786" y="105042"/>
                  </a:cubicBezTo>
                  <a:cubicBezTo>
                    <a:pt x="35593" y="105308"/>
                    <a:pt x="37424" y="105428"/>
                    <a:pt x="39232" y="105428"/>
                  </a:cubicBezTo>
                  <a:cubicBezTo>
                    <a:pt x="45280" y="105428"/>
                    <a:pt x="54919" y="104079"/>
                    <a:pt x="63064" y="96873"/>
                  </a:cubicBezTo>
                  <a:cubicBezTo>
                    <a:pt x="78294" y="83427"/>
                    <a:pt x="74005" y="62293"/>
                    <a:pt x="72342" y="56149"/>
                  </a:cubicBezTo>
                  <a:cubicBezTo>
                    <a:pt x="70665" y="49977"/>
                    <a:pt x="67278" y="43715"/>
                    <a:pt x="64768" y="43715"/>
                  </a:cubicBezTo>
                  <a:cubicBezTo>
                    <a:pt x="64681" y="43715"/>
                    <a:pt x="64595" y="43723"/>
                    <a:pt x="64510" y="43738"/>
                  </a:cubicBezTo>
                  <a:cubicBezTo>
                    <a:pt x="63233" y="43979"/>
                    <a:pt x="62823" y="45714"/>
                    <a:pt x="62293" y="47931"/>
                  </a:cubicBezTo>
                  <a:cubicBezTo>
                    <a:pt x="61594" y="50823"/>
                    <a:pt x="60727" y="54414"/>
                    <a:pt x="57811" y="55859"/>
                  </a:cubicBezTo>
                  <a:cubicBezTo>
                    <a:pt x="57419" y="56047"/>
                    <a:pt x="56355" y="56522"/>
                    <a:pt x="55219" y="56522"/>
                  </a:cubicBezTo>
                  <a:cubicBezTo>
                    <a:pt x="54748" y="56522"/>
                    <a:pt x="54264" y="56440"/>
                    <a:pt x="53811" y="56221"/>
                  </a:cubicBezTo>
                  <a:cubicBezTo>
                    <a:pt x="51473" y="55088"/>
                    <a:pt x="51353" y="50799"/>
                    <a:pt x="51160" y="44293"/>
                  </a:cubicBezTo>
                  <a:lnTo>
                    <a:pt x="51136" y="43088"/>
                  </a:lnTo>
                  <a:cubicBezTo>
                    <a:pt x="50991" y="38871"/>
                    <a:pt x="50750" y="30099"/>
                    <a:pt x="50389" y="26942"/>
                  </a:cubicBezTo>
                  <a:cubicBezTo>
                    <a:pt x="49570" y="19424"/>
                    <a:pt x="44846" y="13303"/>
                    <a:pt x="41015" y="9496"/>
                  </a:cubicBezTo>
                  <a:cubicBezTo>
                    <a:pt x="36460" y="4965"/>
                    <a:pt x="31207" y="1736"/>
                    <a:pt x="28026" y="531"/>
                  </a:cubicBezTo>
                  <a:cubicBezTo>
                    <a:pt x="27073" y="177"/>
                    <a:pt x="26312" y="0"/>
                    <a:pt x="257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9"/>
            <p:cNvSpPr/>
            <p:nvPr/>
          </p:nvSpPr>
          <p:spPr>
            <a:xfrm>
              <a:off x="3003197" y="3517831"/>
              <a:ext cx="492503" cy="927031"/>
            </a:xfrm>
            <a:custGeom>
              <a:rect b="b" l="l" r="r" t="t"/>
              <a:pathLst>
                <a:path extrusionOk="0" h="104190" w="55353">
                  <a:moveTo>
                    <a:pt x="2108" y="0"/>
                  </a:moveTo>
                  <a:cubicBezTo>
                    <a:pt x="1806" y="0"/>
                    <a:pt x="1581" y="61"/>
                    <a:pt x="1446" y="184"/>
                  </a:cubicBezTo>
                  <a:cubicBezTo>
                    <a:pt x="0" y="1534"/>
                    <a:pt x="9952" y="9534"/>
                    <a:pt x="8892" y="20499"/>
                  </a:cubicBezTo>
                  <a:cubicBezTo>
                    <a:pt x="14049" y="27318"/>
                    <a:pt x="16121" y="34837"/>
                    <a:pt x="16892" y="37656"/>
                  </a:cubicBezTo>
                  <a:cubicBezTo>
                    <a:pt x="20748" y="51705"/>
                    <a:pt x="16796" y="63609"/>
                    <a:pt x="15061" y="68043"/>
                  </a:cubicBezTo>
                  <a:cubicBezTo>
                    <a:pt x="16435" y="70212"/>
                    <a:pt x="18676" y="72983"/>
                    <a:pt x="21640" y="73152"/>
                  </a:cubicBezTo>
                  <a:cubicBezTo>
                    <a:pt x="21745" y="73158"/>
                    <a:pt x="21848" y="73161"/>
                    <a:pt x="21951" y="73161"/>
                  </a:cubicBezTo>
                  <a:cubicBezTo>
                    <a:pt x="25804" y="73161"/>
                    <a:pt x="28121" y="68711"/>
                    <a:pt x="30672" y="68711"/>
                  </a:cubicBezTo>
                  <a:cubicBezTo>
                    <a:pt x="30833" y="68711"/>
                    <a:pt x="30995" y="68728"/>
                    <a:pt x="31158" y="68766"/>
                  </a:cubicBezTo>
                  <a:cubicBezTo>
                    <a:pt x="34363" y="69489"/>
                    <a:pt x="35616" y="77272"/>
                    <a:pt x="35568" y="81200"/>
                  </a:cubicBezTo>
                  <a:cubicBezTo>
                    <a:pt x="35448" y="90141"/>
                    <a:pt x="28604" y="98045"/>
                    <a:pt x="20820" y="104189"/>
                  </a:cubicBezTo>
                  <a:cubicBezTo>
                    <a:pt x="26339" y="103467"/>
                    <a:pt x="33134" y="101394"/>
                    <a:pt x="39159" y="96069"/>
                  </a:cubicBezTo>
                  <a:cubicBezTo>
                    <a:pt x="55352" y="81779"/>
                    <a:pt x="49111" y="58766"/>
                    <a:pt x="48316" y="55826"/>
                  </a:cubicBezTo>
                  <a:cubicBezTo>
                    <a:pt x="46517" y="49260"/>
                    <a:pt x="43177" y="43736"/>
                    <a:pt x="41174" y="43736"/>
                  </a:cubicBezTo>
                  <a:cubicBezTo>
                    <a:pt x="41112" y="43736"/>
                    <a:pt x="41050" y="43742"/>
                    <a:pt x="40990" y="43753"/>
                  </a:cubicBezTo>
                  <a:cubicBezTo>
                    <a:pt x="38604" y="44187"/>
                    <a:pt x="39665" y="53199"/>
                    <a:pt x="34387" y="55826"/>
                  </a:cubicBezTo>
                  <a:cubicBezTo>
                    <a:pt x="34164" y="55946"/>
                    <a:pt x="32970" y="56545"/>
                    <a:pt x="31630" y="56545"/>
                  </a:cubicBezTo>
                  <a:cubicBezTo>
                    <a:pt x="31093" y="56545"/>
                    <a:pt x="30533" y="56449"/>
                    <a:pt x="30002" y="56187"/>
                  </a:cubicBezTo>
                  <a:cubicBezTo>
                    <a:pt x="27279" y="54838"/>
                    <a:pt x="27303" y="50066"/>
                    <a:pt x="27086" y="42644"/>
                  </a:cubicBezTo>
                  <a:cubicBezTo>
                    <a:pt x="26941" y="38331"/>
                    <a:pt x="26700" y="29656"/>
                    <a:pt x="26339" y="26523"/>
                  </a:cubicBezTo>
                  <a:cubicBezTo>
                    <a:pt x="24633" y="11192"/>
                    <a:pt x="6219" y="0"/>
                    <a:pt x="2108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9"/>
            <p:cNvSpPr/>
            <p:nvPr/>
          </p:nvSpPr>
          <p:spPr>
            <a:xfrm>
              <a:off x="2983040" y="3931855"/>
              <a:ext cx="297951" cy="393559"/>
            </a:xfrm>
            <a:custGeom>
              <a:rect b="b" l="l" r="r" t="t"/>
              <a:pathLst>
                <a:path extrusionOk="0" h="104531" w="79137">
                  <a:moveTo>
                    <a:pt x="25891" y="1"/>
                  </a:moveTo>
                  <a:cubicBezTo>
                    <a:pt x="25590" y="1"/>
                    <a:pt x="25365" y="61"/>
                    <a:pt x="25230" y="185"/>
                  </a:cubicBezTo>
                  <a:cubicBezTo>
                    <a:pt x="23712" y="1582"/>
                    <a:pt x="34291" y="9992"/>
                    <a:pt x="32556" y="21415"/>
                  </a:cubicBezTo>
                  <a:cubicBezTo>
                    <a:pt x="31568" y="27825"/>
                    <a:pt x="27857" y="27945"/>
                    <a:pt x="25592" y="35680"/>
                  </a:cubicBezTo>
                  <a:cubicBezTo>
                    <a:pt x="22242" y="47247"/>
                    <a:pt x="27809" y="56139"/>
                    <a:pt x="24845" y="57657"/>
                  </a:cubicBezTo>
                  <a:cubicBezTo>
                    <a:pt x="24588" y="57790"/>
                    <a:pt x="24296" y="57852"/>
                    <a:pt x="23977" y="57852"/>
                  </a:cubicBezTo>
                  <a:cubicBezTo>
                    <a:pt x="21811" y="57852"/>
                    <a:pt x="18409" y="54999"/>
                    <a:pt x="16435" y="52163"/>
                  </a:cubicBezTo>
                  <a:cubicBezTo>
                    <a:pt x="12314" y="46307"/>
                    <a:pt x="14121" y="40163"/>
                    <a:pt x="12410" y="39729"/>
                  </a:cubicBezTo>
                  <a:cubicBezTo>
                    <a:pt x="12348" y="39713"/>
                    <a:pt x="12283" y="39705"/>
                    <a:pt x="12216" y="39705"/>
                  </a:cubicBezTo>
                  <a:cubicBezTo>
                    <a:pt x="10132" y="39705"/>
                    <a:pt x="5505" y="47166"/>
                    <a:pt x="3615" y="55826"/>
                  </a:cubicBezTo>
                  <a:cubicBezTo>
                    <a:pt x="2916" y="59176"/>
                    <a:pt x="0" y="72502"/>
                    <a:pt x="8025" y="85852"/>
                  </a:cubicBezTo>
                  <a:cubicBezTo>
                    <a:pt x="10410" y="89804"/>
                    <a:pt x="18507" y="101660"/>
                    <a:pt x="34026" y="104142"/>
                  </a:cubicBezTo>
                  <a:cubicBezTo>
                    <a:pt x="34659" y="104242"/>
                    <a:pt x="36631" y="104530"/>
                    <a:pt x="39410" y="104530"/>
                  </a:cubicBezTo>
                  <a:cubicBezTo>
                    <a:pt x="45306" y="104530"/>
                    <a:pt x="54837" y="103233"/>
                    <a:pt x="62943" y="96093"/>
                  </a:cubicBezTo>
                  <a:cubicBezTo>
                    <a:pt x="79137" y="81779"/>
                    <a:pt x="72871" y="58790"/>
                    <a:pt x="72076" y="55826"/>
                  </a:cubicBezTo>
                  <a:cubicBezTo>
                    <a:pt x="70300" y="49283"/>
                    <a:pt x="66938" y="43737"/>
                    <a:pt x="64934" y="43737"/>
                  </a:cubicBezTo>
                  <a:cubicBezTo>
                    <a:pt x="64871" y="43737"/>
                    <a:pt x="64810" y="43742"/>
                    <a:pt x="64750" y="43753"/>
                  </a:cubicBezTo>
                  <a:cubicBezTo>
                    <a:pt x="62389" y="44187"/>
                    <a:pt x="63449" y="53199"/>
                    <a:pt x="58172" y="55826"/>
                  </a:cubicBezTo>
                  <a:cubicBezTo>
                    <a:pt x="57947" y="55947"/>
                    <a:pt x="56737" y="56555"/>
                    <a:pt x="55385" y="56555"/>
                  </a:cubicBezTo>
                  <a:cubicBezTo>
                    <a:pt x="54857" y="56555"/>
                    <a:pt x="54307" y="56462"/>
                    <a:pt x="53786" y="56212"/>
                  </a:cubicBezTo>
                  <a:cubicBezTo>
                    <a:pt x="51039" y="54862"/>
                    <a:pt x="51063" y="50091"/>
                    <a:pt x="50846" y="42645"/>
                  </a:cubicBezTo>
                  <a:cubicBezTo>
                    <a:pt x="50726" y="38331"/>
                    <a:pt x="50461" y="29656"/>
                    <a:pt x="50123" y="26548"/>
                  </a:cubicBezTo>
                  <a:cubicBezTo>
                    <a:pt x="48417" y="11214"/>
                    <a:pt x="29999" y="1"/>
                    <a:pt x="25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9"/>
            <p:cNvSpPr/>
            <p:nvPr/>
          </p:nvSpPr>
          <p:spPr>
            <a:xfrm>
              <a:off x="2983582" y="3930187"/>
              <a:ext cx="294777" cy="396936"/>
            </a:xfrm>
            <a:custGeom>
              <a:rect b="b" l="l" r="r" t="t"/>
              <a:pathLst>
                <a:path extrusionOk="0" h="105428" w="78294">
                  <a:moveTo>
                    <a:pt x="25726" y="918"/>
                  </a:moveTo>
                  <a:cubicBezTo>
                    <a:pt x="26074" y="918"/>
                    <a:pt x="26698" y="1020"/>
                    <a:pt x="27713" y="1399"/>
                  </a:cubicBezTo>
                  <a:cubicBezTo>
                    <a:pt x="34388" y="3881"/>
                    <a:pt x="48100" y="14291"/>
                    <a:pt x="49521" y="27039"/>
                  </a:cubicBezTo>
                  <a:cubicBezTo>
                    <a:pt x="49859" y="30171"/>
                    <a:pt x="50124" y="38895"/>
                    <a:pt x="50244" y="43112"/>
                  </a:cubicBezTo>
                  <a:lnTo>
                    <a:pt x="50292" y="44317"/>
                  </a:lnTo>
                  <a:cubicBezTo>
                    <a:pt x="50485" y="51160"/>
                    <a:pt x="50606" y="55667"/>
                    <a:pt x="53425" y="57040"/>
                  </a:cubicBezTo>
                  <a:cubicBezTo>
                    <a:pt x="54022" y="57335"/>
                    <a:pt x="54647" y="57445"/>
                    <a:pt x="55247" y="57445"/>
                  </a:cubicBezTo>
                  <a:cubicBezTo>
                    <a:pt x="56511" y="57445"/>
                    <a:pt x="57665" y="56956"/>
                    <a:pt x="58221" y="56679"/>
                  </a:cubicBezTo>
                  <a:cubicBezTo>
                    <a:pt x="61522" y="55016"/>
                    <a:pt x="62486" y="51064"/>
                    <a:pt x="63185" y="48148"/>
                  </a:cubicBezTo>
                  <a:cubicBezTo>
                    <a:pt x="63594" y="46413"/>
                    <a:pt x="64004" y="44774"/>
                    <a:pt x="64679" y="44630"/>
                  </a:cubicBezTo>
                  <a:cubicBezTo>
                    <a:pt x="64712" y="44624"/>
                    <a:pt x="64747" y="44621"/>
                    <a:pt x="64783" y="44621"/>
                  </a:cubicBezTo>
                  <a:cubicBezTo>
                    <a:pt x="66243" y="44621"/>
                    <a:pt x="69593" y="49358"/>
                    <a:pt x="71498" y="56390"/>
                  </a:cubicBezTo>
                  <a:cubicBezTo>
                    <a:pt x="73113" y="62414"/>
                    <a:pt x="77306" y="83090"/>
                    <a:pt x="62486" y="96175"/>
                  </a:cubicBezTo>
                  <a:cubicBezTo>
                    <a:pt x="54541" y="103197"/>
                    <a:pt x="45174" y="104519"/>
                    <a:pt x="39274" y="104519"/>
                  </a:cubicBezTo>
                  <a:cubicBezTo>
                    <a:pt x="36692" y="104519"/>
                    <a:pt x="34774" y="104266"/>
                    <a:pt x="33930" y="104127"/>
                  </a:cubicBezTo>
                  <a:cubicBezTo>
                    <a:pt x="19158" y="101789"/>
                    <a:pt x="11061" y="90704"/>
                    <a:pt x="8266" y="86054"/>
                  </a:cubicBezTo>
                  <a:cubicBezTo>
                    <a:pt x="4627" y="80029"/>
                    <a:pt x="940" y="70005"/>
                    <a:pt x="3929" y="56365"/>
                  </a:cubicBezTo>
                  <a:cubicBezTo>
                    <a:pt x="5688" y="48293"/>
                    <a:pt x="9519" y="42027"/>
                    <a:pt x="11519" y="40798"/>
                  </a:cubicBezTo>
                  <a:cubicBezTo>
                    <a:pt x="11688" y="40702"/>
                    <a:pt x="11857" y="40630"/>
                    <a:pt x="12074" y="40606"/>
                  </a:cubicBezTo>
                  <a:lnTo>
                    <a:pt x="12170" y="40606"/>
                  </a:lnTo>
                  <a:cubicBezTo>
                    <a:pt x="12556" y="40702"/>
                    <a:pt x="12676" y="41907"/>
                    <a:pt x="12796" y="43184"/>
                  </a:cubicBezTo>
                  <a:cubicBezTo>
                    <a:pt x="13037" y="45618"/>
                    <a:pt x="13423" y="49281"/>
                    <a:pt x="15929" y="52871"/>
                  </a:cubicBezTo>
                  <a:cubicBezTo>
                    <a:pt x="17848" y="55604"/>
                    <a:pt x="21356" y="58751"/>
                    <a:pt x="23843" y="58751"/>
                  </a:cubicBezTo>
                  <a:cubicBezTo>
                    <a:pt x="24229" y="58751"/>
                    <a:pt x="24590" y="58675"/>
                    <a:pt x="24918" y="58510"/>
                  </a:cubicBezTo>
                  <a:cubicBezTo>
                    <a:pt x="26508" y="57691"/>
                    <a:pt x="26147" y="55498"/>
                    <a:pt x="25592" y="52172"/>
                  </a:cubicBezTo>
                  <a:cubicBezTo>
                    <a:pt x="24942" y="48148"/>
                    <a:pt x="24026" y="42654"/>
                    <a:pt x="25882" y="36268"/>
                  </a:cubicBezTo>
                  <a:cubicBezTo>
                    <a:pt x="26966" y="32557"/>
                    <a:pt x="28412" y="30605"/>
                    <a:pt x="29689" y="28870"/>
                  </a:cubicBezTo>
                  <a:cubicBezTo>
                    <a:pt x="31038" y="27039"/>
                    <a:pt x="32340" y="25304"/>
                    <a:pt x="32846" y="21954"/>
                  </a:cubicBezTo>
                  <a:cubicBezTo>
                    <a:pt x="34027" y="14171"/>
                    <a:pt x="29689" y="7809"/>
                    <a:pt x="27110" y="4026"/>
                  </a:cubicBezTo>
                  <a:cubicBezTo>
                    <a:pt x="26291" y="2821"/>
                    <a:pt x="25255" y="1303"/>
                    <a:pt x="25375" y="989"/>
                  </a:cubicBezTo>
                  <a:cubicBezTo>
                    <a:pt x="25411" y="953"/>
                    <a:pt x="25520" y="918"/>
                    <a:pt x="25726" y="918"/>
                  </a:cubicBezTo>
                  <a:close/>
                  <a:moveTo>
                    <a:pt x="25739" y="0"/>
                  </a:moveTo>
                  <a:cubicBezTo>
                    <a:pt x="25298" y="0"/>
                    <a:pt x="24969" y="105"/>
                    <a:pt x="24749" y="315"/>
                  </a:cubicBezTo>
                  <a:cubicBezTo>
                    <a:pt x="23954" y="1037"/>
                    <a:pt x="24797" y="2291"/>
                    <a:pt x="26339" y="4532"/>
                  </a:cubicBezTo>
                  <a:cubicBezTo>
                    <a:pt x="28846" y="8219"/>
                    <a:pt x="33063" y="14387"/>
                    <a:pt x="31930" y="21810"/>
                  </a:cubicBezTo>
                  <a:cubicBezTo>
                    <a:pt x="31448" y="24966"/>
                    <a:pt x="30267" y="26557"/>
                    <a:pt x="28942" y="28340"/>
                  </a:cubicBezTo>
                  <a:cubicBezTo>
                    <a:pt x="27617" y="30123"/>
                    <a:pt x="26122" y="32147"/>
                    <a:pt x="24990" y="36027"/>
                  </a:cubicBezTo>
                  <a:cubicBezTo>
                    <a:pt x="23086" y="42606"/>
                    <a:pt x="24026" y="48220"/>
                    <a:pt x="24701" y="52317"/>
                  </a:cubicBezTo>
                  <a:cubicBezTo>
                    <a:pt x="25159" y="55161"/>
                    <a:pt x="25496" y="57185"/>
                    <a:pt x="24484" y="57715"/>
                  </a:cubicBezTo>
                  <a:cubicBezTo>
                    <a:pt x="24295" y="57811"/>
                    <a:pt x="24075" y="57856"/>
                    <a:pt x="23832" y="57856"/>
                  </a:cubicBezTo>
                  <a:cubicBezTo>
                    <a:pt x="21939" y="57856"/>
                    <a:pt x="18595" y="55120"/>
                    <a:pt x="16652" y="52365"/>
                  </a:cubicBezTo>
                  <a:cubicBezTo>
                    <a:pt x="14291" y="48967"/>
                    <a:pt x="13929" y="45449"/>
                    <a:pt x="13688" y="43088"/>
                  </a:cubicBezTo>
                  <a:cubicBezTo>
                    <a:pt x="13495" y="41232"/>
                    <a:pt x="13375" y="40003"/>
                    <a:pt x="12363" y="39738"/>
                  </a:cubicBezTo>
                  <a:cubicBezTo>
                    <a:pt x="12258" y="39716"/>
                    <a:pt x="12153" y="39705"/>
                    <a:pt x="12047" y="39705"/>
                  </a:cubicBezTo>
                  <a:cubicBezTo>
                    <a:pt x="11690" y="39705"/>
                    <a:pt x="11335" y="39828"/>
                    <a:pt x="11037" y="40051"/>
                  </a:cubicBezTo>
                  <a:cubicBezTo>
                    <a:pt x="8531" y="41594"/>
                    <a:pt x="4724" y="48437"/>
                    <a:pt x="3037" y="56173"/>
                  </a:cubicBezTo>
                  <a:cubicBezTo>
                    <a:pt x="1" y="70101"/>
                    <a:pt x="3784" y="80367"/>
                    <a:pt x="7495" y="86511"/>
                  </a:cubicBezTo>
                  <a:cubicBezTo>
                    <a:pt x="10339" y="91283"/>
                    <a:pt x="18628" y="102633"/>
                    <a:pt x="33786" y="105042"/>
                  </a:cubicBezTo>
                  <a:cubicBezTo>
                    <a:pt x="35593" y="105308"/>
                    <a:pt x="37424" y="105428"/>
                    <a:pt x="39232" y="105428"/>
                  </a:cubicBezTo>
                  <a:cubicBezTo>
                    <a:pt x="45280" y="105428"/>
                    <a:pt x="54919" y="104079"/>
                    <a:pt x="63064" y="96873"/>
                  </a:cubicBezTo>
                  <a:cubicBezTo>
                    <a:pt x="78294" y="83427"/>
                    <a:pt x="74005" y="62293"/>
                    <a:pt x="72342" y="56149"/>
                  </a:cubicBezTo>
                  <a:cubicBezTo>
                    <a:pt x="70665" y="49977"/>
                    <a:pt x="67278" y="43715"/>
                    <a:pt x="64768" y="43715"/>
                  </a:cubicBezTo>
                  <a:cubicBezTo>
                    <a:pt x="64681" y="43715"/>
                    <a:pt x="64595" y="43723"/>
                    <a:pt x="64510" y="43738"/>
                  </a:cubicBezTo>
                  <a:cubicBezTo>
                    <a:pt x="63233" y="43979"/>
                    <a:pt x="62823" y="45714"/>
                    <a:pt x="62293" y="47931"/>
                  </a:cubicBezTo>
                  <a:cubicBezTo>
                    <a:pt x="61594" y="50823"/>
                    <a:pt x="60727" y="54414"/>
                    <a:pt x="57811" y="55859"/>
                  </a:cubicBezTo>
                  <a:cubicBezTo>
                    <a:pt x="57419" y="56047"/>
                    <a:pt x="56355" y="56522"/>
                    <a:pt x="55219" y="56522"/>
                  </a:cubicBezTo>
                  <a:cubicBezTo>
                    <a:pt x="54748" y="56522"/>
                    <a:pt x="54264" y="56440"/>
                    <a:pt x="53811" y="56221"/>
                  </a:cubicBezTo>
                  <a:cubicBezTo>
                    <a:pt x="51473" y="55088"/>
                    <a:pt x="51353" y="50799"/>
                    <a:pt x="51160" y="44293"/>
                  </a:cubicBezTo>
                  <a:lnTo>
                    <a:pt x="51136" y="43088"/>
                  </a:lnTo>
                  <a:cubicBezTo>
                    <a:pt x="50991" y="38871"/>
                    <a:pt x="50750" y="30099"/>
                    <a:pt x="50389" y="26942"/>
                  </a:cubicBezTo>
                  <a:cubicBezTo>
                    <a:pt x="49570" y="19424"/>
                    <a:pt x="44846" y="13303"/>
                    <a:pt x="41015" y="9496"/>
                  </a:cubicBezTo>
                  <a:cubicBezTo>
                    <a:pt x="36460" y="4965"/>
                    <a:pt x="31207" y="1736"/>
                    <a:pt x="28026" y="531"/>
                  </a:cubicBezTo>
                  <a:cubicBezTo>
                    <a:pt x="27073" y="177"/>
                    <a:pt x="26312" y="0"/>
                    <a:pt x="25739" y="0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9"/>
            <p:cNvSpPr/>
            <p:nvPr/>
          </p:nvSpPr>
          <p:spPr>
            <a:xfrm>
              <a:off x="3072200" y="3929679"/>
              <a:ext cx="208404" cy="392275"/>
            </a:xfrm>
            <a:custGeom>
              <a:rect b="b" l="l" r="r" t="t"/>
              <a:pathLst>
                <a:path extrusionOk="0" h="104190" w="55353">
                  <a:moveTo>
                    <a:pt x="2108" y="0"/>
                  </a:moveTo>
                  <a:cubicBezTo>
                    <a:pt x="1806" y="0"/>
                    <a:pt x="1581" y="61"/>
                    <a:pt x="1446" y="184"/>
                  </a:cubicBezTo>
                  <a:cubicBezTo>
                    <a:pt x="0" y="1534"/>
                    <a:pt x="9952" y="9534"/>
                    <a:pt x="8892" y="20499"/>
                  </a:cubicBezTo>
                  <a:cubicBezTo>
                    <a:pt x="14049" y="27318"/>
                    <a:pt x="16121" y="34837"/>
                    <a:pt x="16892" y="37656"/>
                  </a:cubicBezTo>
                  <a:cubicBezTo>
                    <a:pt x="20748" y="51705"/>
                    <a:pt x="16796" y="63609"/>
                    <a:pt x="15061" y="68043"/>
                  </a:cubicBezTo>
                  <a:cubicBezTo>
                    <a:pt x="16435" y="70212"/>
                    <a:pt x="18676" y="72983"/>
                    <a:pt x="21640" y="73152"/>
                  </a:cubicBezTo>
                  <a:cubicBezTo>
                    <a:pt x="21745" y="73158"/>
                    <a:pt x="21848" y="73161"/>
                    <a:pt x="21951" y="73161"/>
                  </a:cubicBezTo>
                  <a:cubicBezTo>
                    <a:pt x="25804" y="73161"/>
                    <a:pt x="28121" y="68711"/>
                    <a:pt x="30672" y="68711"/>
                  </a:cubicBezTo>
                  <a:cubicBezTo>
                    <a:pt x="30833" y="68711"/>
                    <a:pt x="30995" y="68728"/>
                    <a:pt x="31158" y="68766"/>
                  </a:cubicBezTo>
                  <a:cubicBezTo>
                    <a:pt x="34363" y="69489"/>
                    <a:pt x="35616" y="77272"/>
                    <a:pt x="35568" y="81200"/>
                  </a:cubicBezTo>
                  <a:cubicBezTo>
                    <a:pt x="35448" y="90141"/>
                    <a:pt x="28604" y="98045"/>
                    <a:pt x="20820" y="104189"/>
                  </a:cubicBezTo>
                  <a:cubicBezTo>
                    <a:pt x="26339" y="103467"/>
                    <a:pt x="33134" y="101394"/>
                    <a:pt x="39159" y="96069"/>
                  </a:cubicBezTo>
                  <a:cubicBezTo>
                    <a:pt x="55352" y="81779"/>
                    <a:pt x="49111" y="58766"/>
                    <a:pt x="48316" y="55826"/>
                  </a:cubicBezTo>
                  <a:cubicBezTo>
                    <a:pt x="46517" y="49260"/>
                    <a:pt x="43177" y="43736"/>
                    <a:pt x="41174" y="43736"/>
                  </a:cubicBezTo>
                  <a:cubicBezTo>
                    <a:pt x="41112" y="43736"/>
                    <a:pt x="41050" y="43742"/>
                    <a:pt x="40990" y="43753"/>
                  </a:cubicBezTo>
                  <a:cubicBezTo>
                    <a:pt x="38604" y="44187"/>
                    <a:pt x="39665" y="53199"/>
                    <a:pt x="34387" y="55826"/>
                  </a:cubicBezTo>
                  <a:cubicBezTo>
                    <a:pt x="34164" y="55946"/>
                    <a:pt x="32970" y="56545"/>
                    <a:pt x="31630" y="56545"/>
                  </a:cubicBezTo>
                  <a:cubicBezTo>
                    <a:pt x="31093" y="56545"/>
                    <a:pt x="30533" y="56449"/>
                    <a:pt x="30002" y="56187"/>
                  </a:cubicBezTo>
                  <a:cubicBezTo>
                    <a:pt x="27279" y="54838"/>
                    <a:pt x="27303" y="50066"/>
                    <a:pt x="27086" y="42644"/>
                  </a:cubicBezTo>
                  <a:cubicBezTo>
                    <a:pt x="26941" y="38331"/>
                    <a:pt x="26700" y="29656"/>
                    <a:pt x="26339" y="26523"/>
                  </a:cubicBezTo>
                  <a:cubicBezTo>
                    <a:pt x="24633" y="11192"/>
                    <a:pt x="6219" y="0"/>
                    <a:pt x="2108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" name="Google Shape;1413;p49"/>
          <p:cNvGrpSpPr/>
          <p:nvPr/>
        </p:nvGrpSpPr>
        <p:grpSpPr>
          <a:xfrm>
            <a:off x="5604759" y="3552797"/>
            <a:ext cx="787159" cy="1062683"/>
            <a:chOff x="948994" y="2064145"/>
            <a:chExt cx="1058151" cy="1428530"/>
          </a:xfrm>
        </p:grpSpPr>
        <p:sp>
          <p:nvSpPr>
            <p:cNvPr id="1414" name="Google Shape;1414;p49"/>
            <p:cNvSpPr/>
            <p:nvPr/>
          </p:nvSpPr>
          <p:spPr>
            <a:xfrm>
              <a:off x="1073370" y="3384375"/>
              <a:ext cx="809400" cy="108300"/>
            </a:xfrm>
            <a:prstGeom prst="ellipse">
              <a:avLst/>
            </a:prstGeom>
            <a:solidFill>
              <a:schemeClr val="accent1">
                <a:alpha val="407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5" name="Google Shape;1415;p49"/>
            <p:cNvGrpSpPr/>
            <p:nvPr/>
          </p:nvGrpSpPr>
          <p:grpSpPr>
            <a:xfrm>
              <a:off x="948994" y="2064145"/>
              <a:ext cx="1058151" cy="1358110"/>
              <a:chOff x="4354450" y="2150275"/>
              <a:chExt cx="1153550" cy="1480713"/>
            </a:xfrm>
          </p:grpSpPr>
          <p:grpSp>
            <p:nvGrpSpPr>
              <p:cNvPr id="1416" name="Google Shape;1416;p49"/>
              <p:cNvGrpSpPr/>
              <p:nvPr/>
            </p:nvGrpSpPr>
            <p:grpSpPr>
              <a:xfrm>
                <a:off x="4416013" y="2150275"/>
                <a:ext cx="1030425" cy="201375"/>
                <a:chOff x="3011225" y="2462600"/>
                <a:chExt cx="1030425" cy="201375"/>
              </a:xfrm>
            </p:grpSpPr>
            <p:sp>
              <p:nvSpPr>
                <p:cNvPr id="1417" name="Google Shape;1417;p49"/>
                <p:cNvSpPr/>
                <p:nvPr/>
              </p:nvSpPr>
              <p:spPr>
                <a:xfrm>
                  <a:off x="3018850" y="2470225"/>
                  <a:ext cx="1015175" cy="186125"/>
                </a:xfrm>
                <a:custGeom>
                  <a:rect b="b" l="l" r="r" t="t"/>
                  <a:pathLst>
                    <a:path extrusionOk="0" h="7445" w="40607">
                      <a:moveTo>
                        <a:pt x="20295" y="2166"/>
                      </a:moveTo>
                      <a:cubicBezTo>
                        <a:pt x="24916" y="2166"/>
                        <a:pt x="29344" y="2391"/>
                        <a:pt x="32809" y="2808"/>
                      </a:cubicBezTo>
                      <a:cubicBezTo>
                        <a:pt x="35456" y="3129"/>
                        <a:pt x="36916" y="3466"/>
                        <a:pt x="37702" y="3739"/>
                      </a:cubicBezTo>
                      <a:cubicBezTo>
                        <a:pt x="36916" y="3995"/>
                        <a:pt x="35456" y="4332"/>
                        <a:pt x="32809" y="4653"/>
                      </a:cubicBezTo>
                      <a:cubicBezTo>
                        <a:pt x="29344" y="5070"/>
                        <a:pt x="24916" y="5295"/>
                        <a:pt x="20295" y="5295"/>
                      </a:cubicBezTo>
                      <a:cubicBezTo>
                        <a:pt x="15691" y="5295"/>
                        <a:pt x="11247" y="5070"/>
                        <a:pt x="7797" y="4653"/>
                      </a:cubicBezTo>
                      <a:cubicBezTo>
                        <a:pt x="5134" y="4332"/>
                        <a:pt x="3690" y="3995"/>
                        <a:pt x="2888" y="3739"/>
                      </a:cubicBezTo>
                      <a:cubicBezTo>
                        <a:pt x="3690" y="3466"/>
                        <a:pt x="5134" y="3129"/>
                        <a:pt x="7797" y="2808"/>
                      </a:cubicBezTo>
                      <a:cubicBezTo>
                        <a:pt x="11247" y="2391"/>
                        <a:pt x="15691" y="2166"/>
                        <a:pt x="20295" y="2166"/>
                      </a:cubicBezTo>
                      <a:close/>
                      <a:moveTo>
                        <a:pt x="20295" y="1"/>
                      </a:moveTo>
                      <a:cubicBezTo>
                        <a:pt x="15113" y="1"/>
                        <a:pt x="10236" y="289"/>
                        <a:pt x="6562" y="787"/>
                      </a:cubicBezTo>
                      <a:cubicBezTo>
                        <a:pt x="5102" y="963"/>
                        <a:pt x="3658" y="1252"/>
                        <a:pt x="2246" y="1669"/>
                      </a:cubicBezTo>
                      <a:cubicBezTo>
                        <a:pt x="1637" y="1878"/>
                        <a:pt x="0" y="2407"/>
                        <a:pt x="0" y="3723"/>
                      </a:cubicBezTo>
                      <a:cubicBezTo>
                        <a:pt x="0" y="5054"/>
                        <a:pt x="1637" y="5584"/>
                        <a:pt x="2246" y="5776"/>
                      </a:cubicBezTo>
                      <a:cubicBezTo>
                        <a:pt x="3658" y="6193"/>
                        <a:pt x="5102" y="6498"/>
                        <a:pt x="6562" y="6659"/>
                      </a:cubicBezTo>
                      <a:cubicBezTo>
                        <a:pt x="10236" y="7172"/>
                        <a:pt x="15113" y="7445"/>
                        <a:pt x="20295" y="7445"/>
                      </a:cubicBezTo>
                      <a:cubicBezTo>
                        <a:pt x="25477" y="7445"/>
                        <a:pt x="30355" y="7172"/>
                        <a:pt x="34045" y="6659"/>
                      </a:cubicBezTo>
                      <a:cubicBezTo>
                        <a:pt x="35504" y="6498"/>
                        <a:pt x="36932" y="6193"/>
                        <a:pt x="38344" y="5776"/>
                      </a:cubicBezTo>
                      <a:cubicBezTo>
                        <a:pt x="38970" y="5584"/>
                        <a:pt x="40606" y="5038"/>
                        <a:pt x="40606" y="3723"/>
                      </a:cubicBezTo>
                      <a:cubicBezTo>
                        <a:pt x="40606" y="2407"/>
                        <a:pt x="38970" y="1878"/>
                        <a:pt x="38344" y="1669"/>
                      </a:cubicBezTo>
                      <a:cubicBezTo>
                        <a:pt x="36932" y="1252"/>
                        <a:pt x="35504" y="963"/>
                        <a:pt x="34045" y="787"/>
                      </a:cubicBezTo>
                      <a:cubicBezTo>
                        <a:pt x="30371" y="289"/>
                        <a:pt x="25477" y="1"/>
                        <a:pt x="202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" name="Google Shape;1418;p49"/>
                <p:cNvSpPr/>
                <p:nvPr/>
              </p:nvSpPr>
              <p:spPr>
                <a:xfrm>
                  <a:off x="3011225" y="2462600"/>
                  <a:ext cx="1030425" cy="201375"/>
                </a:xfrm>
                <a:custGeom>
                  <a:rect b="b" l="l" r="r" t="t"/>
                  <a:pathLst>
                    <a:path extrusionOk="0" h="8055" w="41217">
                      <a:moveTo>
                        <a:pt x="20616" y="2776"/>
                      </a:moveTo>
                      <a:cubicBezTo>
                        <a:pt x="25205" y="2776"/>
                        <a:pt x="29633" y="3001"/>
                        <a:pt x="33082" y="3418"/>
                      </a:cubicBezTo>
                      <a:cubicBezTo>
                        <a:pt x="34350" y="3546"/>
                        <a:pt x="35617" y="3755"/>
                        <a:pt x="36884" y="4044"/>
                      </a:cubicBezTo>
                      <a:cubicBezTo>
                        <a:pt x="35617" y="4316"/>
                        <a:pt x="34350" y="4525"/>
                        <a:pt x="33082" y="4669"/>
                      </a:cubicBezTo>
                      <a:cubicBezTo>
                        <a:pt x="29633" y="5070"/>
                        <a:pt x="25205" y="5311"/>
                        <a:pt x="20600" y="5311"/>
                      </a:cubicBezTo>
                      <a:cubicBezTo>
                        <a:pt x="16012" y="5311"/>
                        <a:pt x="11584" y="5070"/>
                        <a:pt x="8134" y="4669"/>
                      </a:cubicBezTo>
                      <a:cubicBezTo>
                        <a:pt x="6851" y="4525"/>
                        <a:pt x="5584" y="4316"/>
                        <a:pt x="4332" y="4044"/>
                      </a:cubicBezTo>
                      <a:cubicBezTo>
                        <a:pt x="5584" y="3755"/>
                        <a:pt x="6867" y="3546"/>
                        <a:pt x="8134" y="3418"/>
                      </a:cubicBezTo>
                      <a:cubicBezTo>
                        <a:pt x="11584" y="3001"/>
                        <a:pt x="16012" y="2776"/>
                        <a:pt x="20616" y="2776"/>
                      </a:cubicBezTo>
                      <a:close/>
                      <a:moveTo>
                        <a:pt x="20600" y="2167"/>
                      </a:moveTo>
                      <a:cubicBezTo>
                        <a:pt x="15980" y="2167"/>
                        <a:pt x="11536" y="2391"/>
                        <a:pt x="8054" y="2808"/>
                      </a:cubicBezTo>
                      <a:cubicBezTo>
                        <a:pt x="5327" y="3145"/>
                        <a:pt x="3851" y="3498"/>
                        <a:pt x="3113" y="3755"/>
                      </a:cubicBezTo>
                      <a:lnTo>
                        <a:pt x="2231" y="4044"/>
                      </a:lnTo>
                      <a:lnTo>
                        <a:pt x="3113" y="4316"/>
                      </a:lnTo>
                      <a:cubicBezTo>
                        <a:pt x="3851" y="4557"/>
                        <a:pt x="5327" y="4926"/>
                        <a:pt x="8054" y="5263"/>
                      </a:cubicBezTo>
                      <a:cubicBezTo>
                        <a:pt x="11536" y="5680"/>
                        <a:pt x="15996" y="5905"/>
                        <a:pt x="20600" y="5905"/>
                      </a:cubicBezTo>
                      <a:cubicBezTo>
                        <a:pt x="25221" y="5905"/>
                        <a:pt x="29681" y="5680"/>
                        <a:pt x="33146" y="5263"/>
                      </a:cubicBezTo>
                      <a:cubicBezTo>
                        <a:pt x="35890" y="4926"/>
                        <a:pt x="37350" y="4573"/>
                        <a:pt x="38104" y="4316"/>
                      </a:cubicBezTo>
                      <a:lnTo>
                        <a:pt x="38970" y="4044"/>
                      </a:lnTo>
                      <a:lnTo>
                        <a:pt x="38104" y="3755"/>
                      </a:lnTo>
                      <a:cubicBezTo>
                        <a:pt x="37366" y="3498"/>
                        <a:pt x="35890" y="3145"/>
                        <a:pt x="33146" y="2808"/>
                      </a:cubicBezTo>
                      <a:cubicBezTo>
                        <a:pt x="29681" y="2391"/>
                        <a:pt x="25221" y="2167"/>
                        <a:pt x="20600" y="2167"/>
                      </a:cubicBezTo>
                      <a:close/>
                      <a:moveTo>
                        <a:pt x="20600" y="610"/>
                      </a:moveTo>
                      <a:cubicBezTo>
                        <a:pt x="25782" y="610"/>
                        <a:pt x="30643" y="883"/>
                        <a:pt x="34301" y="1397"/>
                      </a:cubicBezTo>
                      <a:cubicBezTo>
                        <a:pt x="35745" y="1557"/>
                        <a:pt x="37173" y="1862"/>
                        <a:pt x="38553" y="2263"/>
                      </a:cubicBezTo>
                      <a:cubicBezTo>
                        <a:pt x="39114" y="2439"/>
                        <a:pt x="40606" y="2937"/>
                        <a:pt x="40606" y="4028"/>
                      </a:cubicBezTo>
                      <a:cubicBezTo>
                        <a:pt x="40606" y="5135"/>
                        <a:pt x="39114" y="5616"/>
                        <a:pt x="38553" y="5808"/>
                      </a:cubicBezTo>
                      <a:cubicBezTo>
                        <a:pt x="37173" y="6210"/>
                        <a:pt x="35745" y="6498"/>
                        <a:pt x="34301" y="6675"/>
                      </a:cubicBezTo>
                      <a:cubicBezTo>
                        <a:pt x="30627" y="7172"/>
                        <a:pt x="25766" y="7461"/>
                        <a:pt x="20600" y="7461"/>
                      </a:cubicBezTo>
                      <a:cubicBezTo>
                        <a:pt x="15434" y="7461"/>
                        <a:pt x="10573" y="7172"/>
                        <a:pt x="6899" y="6675"/>
                      </a:cubicBezTo>
                      <a:cubicBezTo>
                        <a:pt x="5471" y="6498"/>
                        <a:pt x="4043" y="6210"/>
                        <a:pt x="2648" y="5808"/>
                      </a:cubicBezTo>
                      <a:cubicBezTo>
                        <a:pt x="2086" y="5616"/>
                        <a:pt x="610" y="5135"/>
                        <a:pt x="610" y="4028"/>
                      </a:cubicBezTo>
                      <a:cubicBezTo>
                        <a:pt x="610" y="2937"/>
                        <a:pt x="2086" y="2439"/>
                        <a:pt x="2648" y="2263"/>
                      </a:cubicBezTo>
                      <a:cubicBezTo>
                        <a:pt x="4043" y="1862"/>
                        <a:pt x="5471" y="1557"/>
                        <a:pt x="6899" y="1397"/>
                      </a:cubicBezTo>
                      <a:cubicBezTo>
                        <a:pt x="10573" y="883"/>
                        <a:pt x="15434" y="610"/>
                        <a:pt x="20600" y="610"/>
                      </a:cubicBezTo>
                      <a:close/>
                      <a:moveTo>
                        <a:pt x="20600" y="1"/>
                      </a:moveTo>
                      <a:cubicBezTo>
                        <a:pt x="15402" y="1"/>
                        <a:pt x="10509" y="290"/>
                        <a:pt x="6819" y="803"/>
                      </a:cubicBezTo>
                      <a:cubicBezTo>
                        <a:pt x="5343" y="979"/>
                        <a:pt x="3883" y="1268"/>
                        <a:pt x="2471" y="1685"/>
                      </a:cubicBezTo>
                      <a:cubicBezTo>
                        <a:pt x="1797" y="1910"/>
                        <a:pt x="0" y="2487"/>
                        <a:pt x="0" y="4028"/>
                      </a:cubicBezTo>
                      <a:cubicBezTo>
                        <a:pt x="0" y="5568"/>
                        <a:pt x="1797" y="6161"/>
                        <a:pt x="2471" y="6370"/>
                      </a:cubicBezTo>
                      <a:cubicBezTo>
                        <a:pt x="3883" y="6787"/>
                        <a:pt x="5343" y="7092"/>
                        <a:pt x="6819" y="7268"/>
                      </a:cubicBezTo>
                      <a:cubicBezTo>
                        <a:pt x="10509" y="7782"/>
                        <a:pt x="15418" y="8055"/>
                        <a:pt x="20600" y="8055"/>
                      </a:cubicBezTo>
                      <a:cubicBezTo>
                        <a:pt x="25798" y="8055"/>
                        <a:pt x="30692" y="7782"/>
                        <a:pt x="34382" y="7268"/>
                      </a:cubicBezTo>
                      <a:cubicBezTo>
                        <a:pt x="35858" y="7092"/>
                        <a:pt x="37318" y="6787"/>
                        <a:pt x="38745" y="6370"/>
                      </a:cubicBezTo>
                      <a:cubicBezTo>
                        <a:pt x="39419" y="6145"/>
                        <a:pt x="41216" y="5568"/>
                        <a:pt x="41216" y="4028"/>
                      </a:cubicBezTo>
                      <a:cubicBezTo>
                        <a:pt x="41216" y="2487"/>
                        <a:pt x="39419" y="1910"/>
                        <a:pt x="38745" y="1685"/>
                      </a:cubicBezTo>
                      <a:cubicBezTo>
                        <a:pt x="37318" y="1268"/>
                        <a:pt x="35858" y="979"/>
                        <a:pt x="34382" y="803"/>
                      </a:cubicBezTo>
                      <a:cubicBezTo>
                        <a:pt x="30692" y="290"/>
                        <a:pt x="25798" y="1"/>
                        <a:pt x="2060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" name="Google Shape;1419;p49"/>
                <p:cNvSpPr/>
                <p:nvPr/>
              </p:nvSpPr>
              <p:spPr>
                <a:xfrm>
                  <a:off x="3022850" y="2539625"/>
                  <a:ext cx="1015175" cy="117925"/>
                </a:xfrm>
                <a:custGeom>
                  <a:rect b="b" l="l" r="r" t="t"/>
                  <a:pathLst>
                    <a:path extrusionOk="0" h="4717" w="40607">
                      <a:moveTo>
                        <a:pt x="40222" y="0"/>
                      </a:moveTo>
                      <a:cubicBezTo>
                        <a:pt x="39917" y="1011"/>
                        <a:pt x="38585" y="1460"/>
                        <a:pt x="38024" y="1637"/>
                      </a:cubicBezTo>
                      <a:cubicBezTo>
                        <a:pt x="36628" y="2054"/>
                        <a:pt x="35184" y="2342"/>
                        <a:pt x="33724" y="2519"/>
                      </a:cubicBezTo>
                      <a:cubicBezTo>
                        <a:pt x="30050" y="3016"/>
                        <a:pt x="25173" y="3305"/>
                        <a:pt x="19975" y="3305"/>
                      </a:cubicBezTo>
                      <a:cubicBezTo>
                        <a:pt x="14793" y="3305"/>
                        <a:pt x="9916" y="3016"/>
                        <a:pt x="6242" y="2519"/>
                      </a:cubicBezTo>
                      <a:cubicBezTo>
                        <a:pt x="4782" y="2342"/>
                        <a:pt x="3338" y="2054"/>
                        <a:pt x="1926" y="1637"/>
                      </a:cubicBezTo>
                      <a:cubicBezTo>
                        <a:pt x="1509" y="1492"/>
                        <a:pt x="578" y="1187"/>
                        <a:pt x="49" y="578"/>
                      </a:cubicBezTo>
                      <a:cubicBezTo>
                        <a:pt x="17" y="706"/>
                        <a:pt x="1" y="850"/>
                        <a:pt x="1" y="995"/>
                      </a:cubicBezTo>
                      <a:cubicBezTo>
                        <a:pt x="1" y="2310"/>
                        <a:pt x="1637" y="2856"/>
                        <a:pt x="2247" y="3048"/>
                      </a:cubicBezTo>
                      <a:cubicBezTo>
                        <a:pt x="3659" y="3465"/>
                        <a:pt x="5103" y="3754"/>
                        <a:pt x="6562" y="3931"/>
                      </a:cubicBezTo>
                      <a:cubicBezTo>
                        <a:pt x="10236" y="4444"/>
                        <a:pt x="15114" y="4717"/>
                        <a:pt x="20296" y="4717"/>
                      </a:cubicBezTo>
                      <a:cubicBezTo>
                        <a:pt x="25478" y="4717"/>
                        <a:pt x="30355" y="4444"/>
                        <a:pt x="34045" y="3931"/>
                      </a:cubicBezTo>
                      <a:cubicBezTo>
                        <a:pt x="35505" y="3754"/>
                        <a:pt x="36933" y="3465"/>
                        <a:pt x="38345" y="3048"/>
                      </a:cubicBezTo>
                      <a:cubicBezTo>
                        <a:pt x="38970" y="2856"/>
                        <a:pt x="40607" y="2310"/>
                        <a:pt x="40607" y="995"/>
                      </a:cubicBezTo>
                      <a:cubicBezTo>
                        <a:pt x="40607" y="626"/>
                        <a:pt x="40462" y="273"/>
                        <a:pt x="402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" name="Google Shape;1420;p49"/>
                <p:cNvSpPr/>
                <p:nvPr/>
              </p:nvSpPr>
              <p:spPr>
                <a:xfrm>
                  <a:off x="3062575" y="2507125"/>
                  <a:ext cx="923725" cy="56175"/>
                </a:xfrm>
                <a:custGeom>
                  <a:rect b="b" l="l" r="r" t="t"/>
                  <a:pathLst>
                    <a:path extrusionOk="0" h="2247" w="36949">
                      <a:moveTo>
                        <a:pt x="18274" y="1"/>
                      </a:moveTo>
                      <a:cubicBezTo>
                        <a:pt x="13091" y="1"/>
                        <a:pt x="8214" y="289"/>
                        <a:pt x="4540" y="803"/>
                      </a:cubicBezTo>
                      <a:cubicBezTo>
                        <a:pt x="3128" y="995"/>
                        <a:pt x="947" y="1509"/>
                        <a:pt x="0" y="1749"/>
                      </a:cubicBezTo>
                      <a:cubicBezTo>
                        <a:pt x="273" y="1862"/>
                        <a:pt x="513" y="2022"/>
                        <a:pt x="722" y="2231"/>
                      </a:cubicBezTo>
                      <a:cubicBezTo>
                        <a:pt x="1476" y="2086"/>
                        <a:pt x="4171" y="1444"/>
                        <a:pt x="5359" y="1300"/>
                      </a:cubicBezTo>
                      <a:cubicBezTo>
                        <a:pt x="9434" y="835"/>
                        <a:pt x="13509" y="610"/>
                        <a:pt x="17600" y="610"/>
                      </a:cubicBezTo>
                      <a:cubicBezTo>
                        <a:pt x="17744" y="610"/>
                        <a:pt x="27178" y="739"/>
                        <a:pt x="30563" y="1140"/>
                      </a:cubicBezTo>
                      <a:cubicBezTo>
                        <a:pt x="31798" y="1300"/>
                        <a:pt x="33836" y="1461"/>
                        <a:pt x="36371" y="2247"/>
                      </a:cubicBezTo>
                      <a:cubicBezTo>
                        <a:pt x="36547" y="2070"/>
                        <a:pt x="36740" y="1894"/>
                        <a:pt x="36948" y="1733"/>
                      </a:cubicBezTo>
                      <a:cubicBezTo>
                        <a:pt x="36034" y="1509"/>
                        <a:pt x="33146" y="851"/>
                        <a:pt x="31830" y="658"/>
                      </a:cubicBezTo>
                      <a:cubicBezTo>
                        <a:pt x="28140" y="161"/>
                        <a:pt x="23456" y="1"/>
                        <a:pt x="18274" y="1"/>
                      </a:cubicBezTo>
                      <a:close/>
                    </a:path>
                  </a:pathLst>
                </a:custGeom>
                <a:solidFill>
                  <a:schemeClr val="accent3">
                    <a:alpha val="3966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1" name="Google Shape;1421;p49"/>
              <p:cNvGrpSpPr/>
              <p:nvPr/>
            </p:nvGrpSpPr>
            <p:grpSpPr>
              <a:xfrm>
                <a:off x="4354450" y="2438238"/>
                <a:ext cx="1153550" cy="1192750"/>
                <a:chOff x="3302825" y="957825"/>
                <a:chExt cx="1153550" cy="1192750"/>
              </a:xfrm>
            </p:grpSpPr>
            <p:sp>
              <p:nvSpPr>
                <p:cNvPr id="1422" name="Google Shape;1422;p49"/>
                <p:cNvSpPr/>
                <p:nvPr/>
              </p:nvSpPr>
              <p:spPr>
                <a:xfrm>
                  <a:off x="3968725" y="1880725"/>
                  <a:ext cx="322400" cy="262325"/>
                </a:xfrm>
                <a:custGeom>
                  <a:rect b="b" l="l" r="r" t="t"/>
                  <a:pathLst>
                    <a:path extrusionOk="0" h="10493" w="12896">
                      <a:moveTo>
                        <a:pt x="7631" y="0"/>
                      </a:moveTo>
                      <a:cubicBezTo>
                        <a:pt x="4091" y="0"/>
                        <a:pt x="1" y="603"/>
                        <a:pt x="28" y="1617"/>
                      </a:cubicBezTo>
                      <a:cubicBezTo>
                        <a:pt x="76" y="3061"/>
                        <a:pt x="141" y="7377"/>
                        <a:pt x="141" y="7377"/>
                      </a:cubicBezTo>
                      <a:cubicBezTo>
                        <a:pt x="203" y="9124"/>
                        <a:pt x="1631" y="10492"/>
                        <a:pt x="3362" y="10492"/>
                      </a:cubicBezTo>
                      <a:cubicBezTo>
                        <a:pt x="3411" y="10492"/>
                        <a:pt x="3460" y="10491"/>
                        <a:pt x="3510" y="10489"/>
                      </a:cubicBezTo>
                      <a:lnTo>
                        <a:pt x="9702" y="10249"/>
                      </a:lnTo>
                      <a:cubicBezTo>
                        <a:pt x="11483" y="10184"/>
                        <a:pt x="12895" y="8660"/>
                        <a:pt x="12815" y="6879"/>
                      </a:cubicBezTo>
                      <a:cubicBezTo>
                        <a:pt x="12815" y="6879"/>
                        <a:pt x="12751" y="2548"/>
                        <a:pt x="12703" y="1120"/>
                      </a:cubicBezTo>
                      <a:cubicBezTo>
                        <a:pt x="12675" y="346"/>
                        <a:pt x="10310" y="0"/>
                        <a:pt x="763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" name="Google Shape;1423;p49"/>
                <p:cNvSpPr/>
                <p:nvPr/>
              </p:nvSpPr>
              <p:spPr>
                <a:xfrm>
                  <a:off x="3961800" y="1873150"/>
                  <a:ext cx="336525" cy="277425"/>
                </a:xfrm>
                <a:custGeom>
                  <a:rect b="b" l="l" r="r" t="t"/>
                  <a:pathLst>
                    <a:path extrusionOk="0" h="11097" w="13461">
                      <a:moveTo>
                        <a:pt x="7910" y="589"/>
                      </a:moveTo>
                      <a:cubicBezTo>
                        <a:pt x="9883" y="589"/>
                        <a:pt x="11664" y="781"/>
                        <a:pt x="12418" y="1182"/>
                      </a:cubicBezTo>
                      <a:cubicBezTo>
                        <a:pt x="12611" y="1294"/>
                        <a:pt x="12675" y="1375"/>
                        <a:pt x="12675" y="1423"/>
                      </a:cubicBezTo>
                      <a:cubicBezTo>
                        <a:pt x="12723" y="2851"/>
                        <a:pt x="12787" y="7134"/>
                        <a:pt x="12787" y="7182"/>
                      </a:cubicBezTo>
                      <a:cubicBezTo>
                        <a:pt x="12851" y="8819"/>
                        <a:pt x="11584" y="10183"/>
                        <a:pt x="9963" y="10247"/>
                      </a:cubicBezTo>
                      <a:lnTo>
                        <a:pt x="3771" y="10503"/>
                      </a:lnTo>
                      <a:cubicBezTo>
                        <a:pt x="3740" y="10504"/>
                        <a:pt x="3710" y="10505"/>
                        <a:pt x="3680" y="10505"/>
                      </a:cubicBezTo>
                      <a:cubicBezTo>
                        <a:pt x="2100" y="10505"/>
                        <a:pt x="785" y="9270"/>
                        <a:pt x="706" y="7680"/>
                      </a:cubicBezTo>
                      <a:cubicBezTo>
                        <a:pt x="706" y="7632"/>
                        <a:pt x="642" y="3332"/>
                        <a:pt x="610" y="1920"/>
                      </a:cubicBezTo>
                      <a:cubicBezTo>
                        <a:pt x="610" y="1856"/>
                        <a:pt x="674" y="1760"/>
                        <a:pt x="867" y="1631"/>
                      </a:cubicBezTo>
                      <a:cubicBezTo>
                        <a:pt x="1942" y="974"/>
                        <a:pt x="5102" y="589"/>
                        <a:pt x="7910" y="589"/>
                      </a:cubicBezTo>
                      <a:close/>
                      <a:moveTo>
                        <a:pt x="7903" y="0"/>
                      </a:moveTo>
                      <a:cubicBezTo>
                        <a:pt x="4983" y="0"/>
                        <a:pt x="1708" y="406"/>
                        <a:pt x="546" y="1118"/>
                      </a:cubicBezTo>
                      <a:cubicBezTo>
                        <a:pt x="177" y="1359"/>
                        <a:pt x="0" y="1631"/>
                        <a:pt x="0" y="1920"/>
                      </a:cubicBezTo>
                      <a:cubicBezTo>
                        <a:pt x="49" y="3348"/>
                        <a:pt x="113" y="7632"/>
                        <a:pt x="113" y="7696"/>
                      </a:cubicBezTo>
                      <a:cubicBezTo>
                        <a:pt x="193" y="9589"/>
                        <a:pt x="1749" y="11097"/>
                        <a:pt x="3658" y="11097"/>
                      </a:cubicBezTo>
                      <a:lnTo>
                        <a:pt x="3787" y="11097"/>
                      </a:lnTo>
                      <a:lnTo>
                        <a:pt x="9979" y="10840"/>
                      </a:lnTo>
                      <a:cubicBezTo>
                        <a:pt x="11937" y="10776"/>
                        <a:pt x="13461" y="9124"/>
                        <a:pt x="13381" y="7166"/>
                      </a:cubicBezTo>
                      <a:cubicBezTo>
                        <a:pt x="13381" y="7118"/>
                        <a:pt x="13317" y="2835"/>
                        <a:pt x="13284" y="1407"/>
                      </a:cubicBezTo>
                      <a:cubicBezTo>
                        <a:pt x="13268" y="1102"/>
                        <a:pt x="13076" y="861"/>
                        <a:pt x="12707" y="653"/>
                      </a:cubicBezTo>
                      <a:cubicBezTo>
                        <a:pt x="11880" y="206"/>
                        <a:pt x="9981" y="0"/>
                        <a:pt x="790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" name="Google Shape;1424;p49"/>
                <p:cNvSpPr/>
                <p:nvPr/>
              </p:nvSpPr>
              <p:spPr>
                <a:xfrm>
                  <a:off x="3513375" y="1881225"/>
                  <a:ext cx="321100" cy="258925"/>
                </a:xfrm>
                <a:custGeom>
                  <a:rect b="b" l="l" r="r" t="t"/>
                  <a:pathLst>
                    <a:path extrusionOk="0" h="10357" w="12844">
                      <a:moveTo>
                        <a:pt x="6375" y="1"/>
                      </a:moveTo>
                      <a:cubicBezTo>
                        <a:pt x="3245" y="1"/>
                        <a:pt x="153" y="438"/>
                        <a:pt x="145" y="1324"/>
                      </a:cubicBezTo>
                      <a:cubicBezTo>
                        <a:pt x="129" y="2768"/>
                        <a:pt x="1" y="7084"/>
                        <a:pt x="1" y="7084"/>
                      </a:cubicBezTo>
                      <a:cubicBezTo>
                        <a:pt x="1" y="8881"/>
                        <a:pt x="1445" y="10341"/>
                        <a:pt x="3242" y="10341"/>
                      </a:cubicBezTo>
                      <a:lnTo>
                        <a:pt x="9434" y="10357"/>
                      </a:lnTo>
                      <a:cubicBezTo>
                        <a:pt x="9444" y="10357"/>
                        <a:pt x="9454" y="10357"/>
                        <a:pt x="9464" y="10357"/>
                      </a:cubicBezTo>
                      <a:cubicBezTo>
                        <a:pt x="11247" y="10357"/>
                        <a:pt x="12675" y="8903"/>
                        <a:pt x="12691" y="7132"/>
                      </a:cubicBezTo>
                      <a:cubicBezTo>
                        <a:pt x="12691" y="7132"/>
                        <a:pt x="12804" y="2800"/>
                        <a:pt x="12836" y="1373"/>
                      </a:cubicBezTo>
                      <a:cubicBezTo>
                        <a:pt x="12844" y="462"/>
                        <a:pt x="9590" y="1"/>
                        <a:pt x="637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" name="Google Shape;1425;p49"/>
                <p:cNvSpPr/>
                <p:nvPr/>
              </p:nvSpPr>
              <p:spPr>
                <a:xfrm>
                  <a:off x="3505775" y="1873750"/>
                  <a:ext cx="336125" cy="274025"/>
                </a:xfrm>
                <a:custGeom>
                  <a:rect b="b" l="l" r="r" t="t"/>
                  <a:pathLst>
                    <a:path extrusionOk="0" h="10961" w="13445">
                      <a:moveTo>
                        <a:pt x="6567" y="608"/>
                      </a:moveTo>
                      <a:cubicBezTo>
                        <a:pt x="6754" y="608"/>
                        <a:pt x="6945" y="610"/>
                        <a:pt x="7139" y="613"/>
                      </a:cubicBezTo>
                      <a:cubicBezTo>
                        <a:pt x="8503" y="613"/>
                        <a:pt x="9867" y="725"/>
                        <a:pt x="11214" y="966"/>
                      </a:cubicBezTo>
                      <a:cubicBezTo>
                        <a:pt x="12546" y="1238"/>
                        <a:pt x="12819" y="1559"/>
                        <a:pt x="12819" y="1656"/>
                      </a:cubicBezTo>
                      <a:cubicBezTo>
                        <a:pt x="12803" y="3083"/>
                        <a:pt x="12690" y="7383"/>
                        <a:pt x="12690" y="7431"/>
                      </a:cubicBezTo>
                      <a:cubicBezTo>
                        <a:pt x="12674" y="9052"/>
                        <a:pt x="11359" y="10367"/>
                        <a:pt x="9738" y="10367"/>
                      </a:cubicBezTo>
                      <a:lnTo>
                        <a:pt x="9722" y="10367"/>
                      </a:lnTo>
                      <a:lnTo>
                        <a:pt x="3546" y="10351"/>
                      </a:lnTo>
                      <a:cubicBezTo>
                        <a:pt x="1909" y="10335"/>
                        <a:pt x="594" y="9019"/>
                        <a:pt x="610" y="7383"/>
                      </a:cubicBezTo>
                      <a:cubicBezTo>
                        <a:pt x="610" y="7351"/>
                        <a:pt x="722" y="3051"/>
                        <a:pt x="738" y="1623"/>
                      </a:cubicBezTo>
                      <a:cubicBezTo>
                        <a:pt x="738" y="1181"/>
                        <a:pt x="2943" y="608"/>
                        <a:pt x="6567" y="608"/>
                      </a:cubicBezTo>
                      <a:close/>
                      <a:moveTo>
                        <a:pt x="6733" y="0"/>
                      </a:moveTo>
                      <a:cubicBezTo>
                        <a:pt x="4982" y="0"/>
                        <a:pt x="159" y="134"/>
                        <a:pt x="144" y="1623"/>
                      </a:cubicBezTo>
                      <a:cubicBezTo>
                        <a:pt x="128" y="3051"/>
                        <a:pt x="0" y="7335"/>
                        <a:pt x="0" y="7383"/>
                      </a:cubicBezTo>
                      <a:cubicBezTo>
                        <a:pt x="0" y="9340"/>
                        <a:pt x="1572" y="10945"/>
                        <a:pt x="3530" y="10945"/>
                      </a:cubicBezTo>
                      <a:lnTo>
                        <a:pt x="9722" y="10961"/>
                      </a:lnTo>
                      <a:lnTo>
                        <a:pt x="9738" y="10961"/>
                      </a:lnTo>
                      <a:cubicBezTo>
                        <a:pt x="11696" y="10961"/>
                        <a:pt x="13284" y="9388"/>
                        <a:pt x="13284" y="7447"/>
                      </a:cubicBezTo>
                      <a:cubicBezTo>
                        <a:pt x="13284" y="7399"/>
                        <a:pt x="13412" y="3099"/>
                        <a:pt x="13428" y="1672"/>
                      </a:cubicBezTo>
                      <a:cubicBezTo>
                        <a:pt x="13444" y="1094"/>
                        <a:pt x="12755" y="677"/>
                        <a:pt x="11359" y="388"/>
                      </a:cubicBezTo>
                      <a:cubicBezTo>
                        <a:pt x="9963" y="147"/>
                        <a:pt x="8567" y="19"/>
                        <a:pt x="7155" y="3"/>
                      </a:cubicBezTo>
                      <a:cubicBezTo>
                        <a:pt x="7050" y="2"/>
                        <a:pt x="6907" y="0"/>
                        <a:pt x="673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" name="Google Shape;1426;p49"/>
                <p:cNvSpPr/>
                <p:nvPr/>
              </p:nvSpPr>
              <p:spPr>
                <a:xfrm>
                  <a:off x="3353750" y="965350"/>
                  <a:ext cx="1095000" cy="1094600"/>
                </a:xfrm>
                <a:custGeom>
                  <a:rect b="b" l="l" r="r" t="t"/>
                  <a:pathLst>
                    <a:path extrusionOk="0" h="43784" w="43800">
                      <a:moveTo>
                        <a:pt x="21900" y="1"/>
                      </a:moveTo>
                      <a:cubicBezTo>
                        <a:pt x="9803" y="1"/>
                        <a:pt x="1" y="9803"/>
                        <a:pt x="1" y="21900"/>
                      </a:cubicBezTo>
                      <a:cubicBezTo>
                        <a:pt x="1" y="33981"/>
                        <a:pt x="9803" y="43783"/>
                        <a:pt x="21900" y="43783"/>
                      </a:cubicBezTo>
                      <a:cubicBezTo>
                        <a:pt x="33997" y="43783"/>
                        <a:pt x="43799" y="33981"/>
                        <a:pt x="43799" y="21900"/>
                      </a:cubicBezTo>
                      <a:cubicBezTo>
                        <a:pt x="43799" y="9803"/>
                        <a:pt x="33997" y="1"/>
                        <a:pt x="2190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" name="Google Shape;1427;p49"/>
                <p:cNvSpPr/>
                <p:nvPr/>
              </p:nvSpPr>
              <p:spPr>
                <a:xfrm>
                  <a:off x="3302825" y="957825"/>
                  <a:ext cx="1153550" cy="1109750"/>
                </a:xfrm>
                <a:custGeom>
                  <a:rect b="b" l="l" r="r" t="t"/>
                  <a:pathLst>
                    <a:path extrusionOk="0" h="44390" w="46142">
                      <a:moveTo>
                        <a:pt x="23937" y="607"/>
                      </a:moveTo>
                      <a:cubicBezTo>
                        <a:pt x="35857" y="623"/>
                        <a:pt x="45515" y="10281"/>
                        <a:pt x="45531" y="22201"/>
                      </a:cubicBezTo>
                      <a:cubicBezTo>
                        <a:pt x="45531" y="30929"/>
                        <a:pt x="40269" y="38806"/>
                        <a:pt x="32199" y="42143"/>
                      </a:cubicBezTo>
                      <a:cubicBezTo>
                        <a:pt x="29528" y="43253"/>
                        <a:pt x="26724" y="43791"/>
                        <a:pt x="23943" y="43791"/>
                      </a:cubicBezTo>
                      <a:cubicBezTo>
                        <a:pt x="18321" y="43791"/>
                        <a:pt x="12796" y="41591"/>
                        <a:pt x="8664" y="37458"/>
                      </a:cubicBezTo>
                      <a:cubicBezTo>
                        <a:pt x="2487" y="31298"/>
                        <a:pt x="642" y="22008"/>
                        <a:pt x="3995" y="13939"/>
                      </a:cubicBezTo>
                      <a:cubicBezTo>
                        <a:pt x="7332" y="5869"/>
                        <a:pt x="15209" y="607"/>
                        <a:pt x="23937" y="607"/>
                      </a:cubicBezTo>
                      <a:close/>
                      <a:moveTo>
                        <a:pt x="23948" y="0"/>
                      </a:moveTo>
                      <a:cubicBezTo>
                        <a:pt x="18172" y="0"/>
                        <a:pt x="12495" y="2262"/>
                        <a:pt x="8246" y="6511"/>
                      </a:cubicBezTo>
                      <a:cubicBezTo>
                        <a:pt x="1893" y="12848"/>
                        <a:pt x="0" y="22394"/>
                        <a:pt x="3433" y="30688"/>
                      </a:cubicBezTo>
                      <a:cubicBezTo>
                        <a:pt x="6867" y="38982"/>
                        <a:pt x="14969" y="44389"/>
                        <a:pt x="23937" y="44389"/>
                      </a:cubicBezTo>
                      <a:cubicBezTo>
                        <a:pt x="36194" y="44373"/>
                        <a:pt x="46125" y="34442"/>
                        <a:pt x="46141" y="22201"/>
                      </a:cubicBezTo>
                      <a:cubicBezTo>
                        <a:pt x="46141" y="13217"/>
                        <a:pt x="40734" y="5131"/>
                        <a:pt x="32440" y="1698"/>
                      </a:cubicBezTo>
                      <a:cubicBezTo>
                        <a:pt x="29693" y="555"/>
                        <a:pt x="26808" y="0"/>
                        <a:pt x="2394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" name="Google Shape;1428;p49"/>
                <p:cNvSpPr/>
                <p:nvPr/>
              </p:nvSpPr>
              <p:spPr>
                <a:xfrm>
                  <a:off x="4234950" y="1147475"/>
                  <a:ext cx="85450" cy="119850"/>
                </a:xfrm>
                <a:custGeom>
                  <a:rect b="b" l="l" r="r" t="t"/>
                  <a:pathLst>
                    <a:path extrusionOk="0" h="4794" w="3418">
                      <a:moveTo>
                        <a:pt x="885" y="0"/>
                      </a:moveTo>
                      <a:cubicBezTo>
                        <a:pt x="617" y="0"/>
                        <a:pt x="384" y="154"/>
                        <a:pt x="225" y="513"/>
                      </a:cubicBezTo>
                      <a:cubicBezTo>
                        <a:pt x="0" y="1010"/>
                        <a:pt x="1027" y="1668"/>
                        <a:pt x="1845" y="2663"/>
                      </a:cubicBezTo>
                      <a:cubicBezTo>
                        <a:pt x="2310" y="3272"/>
                        <a:pt x="2663" y="3946"/>
                        <a:pt x="2920" y="4684"/>
                      </a:cubicBezTo>
                      <a:cubicBezTo>
                        <a:pt x="2945" y="4760"/>
                        <a:pt x="3010" y="4793"/>
                        <a:pt x="3082" y="4793"/>
                      </a:cubicBezTo>
                      <a:cubicBezTo>
                        <a:pt x="3192" y="4793"/>
                        <a:pt x="3318" y="4714"/>
                        <a:pt x="3337" y="4588"/>
                      </a:cubicBezTo>
                      <a:cubicBezTo>
                        <a:pt x="3417" y="4155"/>
                        <a:pt x="3417" y="3722"/>
                        <a:pt x="3337" y="3288"/>
                      </a:cubicBezTo>
                      <a:cubicBezTo>
                        <a:pt x="3078" y="1720"/>
                        <a:pt x="1783" y="0"/>
                        <a:pt x="88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" name="Google Shape;1429;p49"/>
                <p:cNvSpPr/>
                <p:nvPr/>
              </p:nvSpPr>
              <p:spPr>
                <a:xfrm>
                  <a:off x="4227725" y="1140050"/>
                  <a:ext cx="100300" cy="134975"/>
                </a:xfrm>
                <a:custGeom>
                  <a:rect b="b" l="l" r="r" t="t"/>
                  <a:pathLst>
                    <a:path extrusionOk="0" h="5399" w="4012">
                      <a:moveTo>
                        <a:pt x="1236" y="601"/>
                      </a:moveTo>
                      <a:cubicBezTo>
                        <a:pt x="1942" y="698"/>
                        <a:pt x="3097" y="2190"/>
                        <a:pt x="3353" y="3650"/>
                      </a:cubicBezTo>
                      <a:cubicBezTo>
                        <a:pt x="3385" y="3954"/>
                        <a:pt x="3401" y="4259"/>
                        <a:pt x="3385" y="4548"/>
                      </a:cubicBezTo>
                      <a:cubicBezTo>
                        <a:pt x="3129" y="3922"/>
                        <a:pt x="2776" y="3313"/>
                        <a:pt x="2359" y="2783"/>
                      </a:cubicBezTo>
                      <a:cubicBezTo>
                        <a:pt x="2102" y="2462"/>
                        <a:pt x="1813" y="2141"/>
                        <a:pt x="1508" y="1853"/>
                      </a:cubicBezTo>
                      <a:cubicBezTo>
                        <a:pt x="1187" y="1548"/>
                        <a:pt x="722" y="1083"/>
                        <a:pt x="786" y="938"/>
                      </a:cubicBezTo>
                      <a:cubicBezTo>
                        <a:pt x="915" y="665"/>
                        <a:pt x="1059" y="601"/>
                        <a:pt x="1171" y="601"/>
                      </a:cubicBezTo>
                      <a:close/>
                      <a:moveTo>
                        <a:pt x="1177" y="0"/>
                      </a:moveTo>
                      <a:cubicBezTo>
                        <a:pt x="895" y="0"/>
                        <a:pt x="488" y="116"/>
                        <a:pt x="225" y="698"/>
                      </a:cubicBezTo>
                      <a:cubicBezTo>
                        <a:pt x="0" y="1211"/>
                        <a:pt x="482" y="1676"/>
                        <a:pt x="1075" y="2286"/>
                      </a:cubicBezTo>
                      <a:cubicBezTo>
                        <a:pt x="1332" y="2543"/>
                        <a:pt x="1637" y="2831"/>
                        <a:pt x="1893" y="3152"/>
                      </a:cubicBezTo>
                      <a:cubicBezTo>
                        <a:pt x="2343" y="3746"/>
                        <a:pt x="2680" y="4388"/>
                        <a:pt x="2920" y="5077"/>
                      </a:cubicBezTo>
                      <a:cubicBezTo>
                        <a:pt x="2984" y="5270"/>
                        <a:pt x="3177" y="5398"/>
                        <a:pt x="3385" y="5398"/>
                      </a:cubicBezTo>
                      <a:lnTo>
                        <a:pt x="3418" y="5398"/>
                      </a:lnTo>
                      <a:cubicBezTo>
                        <a:pt x="3674" y="5382"/>
                        <a:pt x="3883" y="5206"/>
                        <a:pt x="3931" y="4949"/>
                      </a:cubicBezTo>
                      <a:cubicBezTo>
                        <a:pt x="4011" y="4484"/>
                        <a:pt x="4011" y="4019"/>
                        <a:pt x="3931" y="3553"/>
                      </a:cubicBezTo>
                      <a:cubicBezTo>
                        <a:pt x="3642" y="1901"/>
                        <a:pt x="2343" y="136"/>
                        <a:pt x="1300" y="8"/>
                      </a:cubicBezTo>
                      <a:cubicBezTo>
                        <a:pt x="1263" y="3"/>
                        <a:pt x="1221" y="0"/>
                        <a:pt x="11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" name="Google Shape;1430;p49"/>
                <p:cNvSpPr/>
                <p:nvPr/>
              </p:nvSpPr>
              <p:spPr>
                <a:xfrm>
                  <a:off x="4214075" y="1204900"/>
                  <a:ext cx="57375" cy="75325"/>
                </a:xfrm>
                <a:custGeom>
                  <a:rect b="b" l="l" r="r" t="t"/>
                  <a:pathLst>
                    <a:path extrusionOk="0" h="3013" w="2295">
                      <a:moveTo>
                        <a:pt x="797" y="1"/>
                      </a:moveTo>
                      <a:cubicBezTo>
                        <a:pt x="576" y="1"/>
                        <a:pt x="369" y="119"/>
                        <a:pt x="209" y="398"/>
                      </a:cubicBezTo>
                      <a:cubicBezTo>
                        <a:pt x="1" y="751"/>
                        <a:pt x="707" y="1104"/>
                        <a:pt x="1220" y="1697"/>
                      </a:cubicBezTo>
                      <a:cubicBezTo>
                        <a:pt x="1509" y="2066"/>
                        <a:pt x="1733" y="2499"/>
                        <a:pt x="1862" y="2949"/>
                      </a:cubicBezTo>
                      <a:cubicBezTo>
                        <a:pt x="1873" y="2994"/>
                        <a:pt x="1908" y="3013"/>
                        <a:pt x="1950" y="3013"/>
                      </a:cubicBezTo>
                      <a:cubicBezTo>
                        <a:pt x="2030" y="3013"/>
                        <a:pt x="2135" y="2946"/>
                        <a:pt x="2167" y="2852"/>
                      </a:cubicBezTo>
                      <a:cubicBezTo>
                        <a:pt x="2247" y="2580"/>
                        <a:pt x="2295" y="2291"/>
                        <a:pt x="2279" y="2002"/>
                      </a:cubicBezTo>
                      <a:cubicBezTo>
                        <a:pt x="2207" y="1010"/>
                        <a:pt x="1441" y="1"/>
                        <a:pt x="7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" name="Google Shape;1431;p49"/>
                <p:cNvSpPr/>
                <p:nvPr/>
              </p:nvSpPr>
              <p:spPr>
                <a:xfrm>
                  <a:off x="4206450" y="1197425"/>
                  <a:ext cx="72625" cy="90425"/>
                </a:xfrm>
                <a:custGeom>
                  <a:rect b="b" l="l" r="r" t="t"/>
                  <a:pathLst>
                    <a:path extrusionOk="0" h="3617" w="2905">
                      <a:moveTo>
                        <a:pt x="1085" y="602"/>
                      </a:moveTo>
                      <a:cubicBezTo>
                        <a:pt x="1117" y="602"/>
                        <a:pt x="1146" y="608"/>
                        <a:pt x="1172" y="617"/>
                      </a:cubicBezTo>
                      <a:cubicBezTo>
                        <a:pt x="1621" y="713"/>
                        <a:pt x="2215" y="1499"/>
                        <a:pt x="2263" y="2317"/>
                      </a:cubicBezTo>
                      <a:cubicBezTo>
                        <a:pt x="2279" y="2429"/>
                        <a:pt x="2279" y="2542"/>
                        <a:pt x="2263" y="2654"/>
                      </a:cubicBezTo>
                      <a:cubicBezTo>
                        <a:pt x="2135" y="2349"/>
                        <a:pt x="1958" y="2060"/>
                        <a:pt x="1750" y="1804"/>
                      </a:cubicBezTo>
                      <a:cubicBezTo>
                        <a:pt x="1573" y="1611"/>
                        <a:pt x="1381" y="1419"/>
                        <a:pt x="1188" y="1242"/>
                      </a:cubicBezTo>
                      <a:cubicBezTo>
                        <a:pt x="1028" y="1130"/>
                        <a:pt x="899" y="986"/>
                        <a:pt x="787" y="825"/>
                      </a:cubicBezTo>
                      <a:cubicBezTo>
                        <a:pt x="893" y="649"/>
                        <a:pt x="999" y="602"/>
                        <a:pt x="1085" y="602"/>
                      </a:cubicBezTo>
                      <a:close/>
                      <a:moveTo>
                        <a:pt x="1130" y="1"/>
                      </a:moveTo>
                      <a:cubicBezTo>
                        <a:pt x="766" y="1"/>
                        <a:pt x="420" y="214"/>
                        <a:pt x="258" y="552"/>
                      </a:cubicBezTo>
                      <a:cubicBezTo>
                        <a:pt x="1" y="986"/>
                        <a:pt x="402" y="1355"/>
                        <a:pt x="803" y="1691"/>
                      </a:cubicBezTo>
                      <a:cubicBezTo>
                        <a:pt x="980" y="1852"/>
                        <a:pt x="1156" y="2012"/>
                        <a:pt x="1317" y="2189"/>
                      </a:cubicBezTo>
                      <a:cubicBezTo>
                        <a:pt x="1573" y="2526"/>
                        <a:pt x="1766" y="2911"/>
                        <a:pt x="1878" y="3328"/>
                      </a:cubicBezTo>
                      <a:cubicBezTo>
                        <a:pt x="1926" y="3504"/>
                        <a:pt x="2071" y="3617"/>
                        <a:pt x="2247" y="3617"/>
                      </a:cubicBezTo>
                      <a:cubicBezTo>
                        <a:pt x="2488" y="3617"/>
                        <a:pt x="2696" y="3472"/>
                        <a:pt x="2776" y="3248"/>
                      </a:cubicBezTo>
                      <a:cubicBezTo>
                        <a:pt x="2873" y="2943"/>
                        <a:pt x="2905" y="2606"/>
                        <a:pt x="2889" y="2285"/>
                      </a:cubicBezTo>
                      <a:cubicBezTo>
                        <a:pt x="2825" y="1258"/>
                        <a:pt x="2087" y="199"/>
                        <a:pt x="1333" y="23"/>
                      </a:cubicBezTo>
                      <a:cubicBezTo>
                        <a:pt x="1265" y="8"/>
                        <a:pt x="1198" y="1"/>
                        <a:pt x="11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" name="Google Shape;1432;p49"/>
                <p:cNvSpPr/>
                <p:nvPr/>
              </p:nvSpPr>
              <p:spPr>
                <a:xfrm>
                  <a:off x="3764875" y="982200"/>
                  <a:ext cx="15250" cy="1062500"/>
                </a:xfrm>
                <a:custGeom>
                  <a:rect b="b" l="l" r="r" t="t"/>
                  <a:pathLst>
                    <a:path extrusionOk="0" h="42500" w="610">
                      <a:moveTo>
                        <a:pt x="0" y="1"/>
                      </a:moveTo>
                      <a:lnTo>
                        <a:pt x="0" y="42500"/>
                      </a:lnTo>
                      <a:lnTo>
                        <a:pt x="610" y="42500"/>
                      </a:lnTo>
                      <a:lnTo>
                        <a:pt x="61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" name="Google Shape;1433;p49"/>
                <p:cNvSpPr/>
                <p:nvPr/>
              </p:nvSpPr>
              <p:spPr>
                <a:xfrm>
                  <a:off x="4022375" y="982200"/>
                  <a:ext cx="15250" cy="1062500"/>
                </a:xfrm>
                <a:custGeom>
                  <a:rect b="b" l="l" r="r" t="t"/>
                  <a:pathLst>
                    <a:path extrusionOk="0" h="42500" w="610">
                      <a:moveTo>
                        <a:pt x="0" y="1"/>
                      </a:moveTo>
                      <a:lnTo>
                        <a:pt x="0" y="42500"/>
                      </a:lnTo>
                      <a:lnTo>
                        <a:pt x="610" y="42500"/>
                      </a:lnTo>
                      <a:lnTo>
                        <a:pt x="61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" name="Google Shape;1434;p49"/>
                <p:cNvSpPr/>
                <p:nvPr/>
              </p:nvSpPr>
              <p:spPr>
                <a:xfrm>
                  <a:off x="3446800" y="1357625"/>
                  <a:ext cx="890450" cy="434000"/>
                </a:xfrm>
                <a:custGeom>
                  <a:rect b="b" l="l" r="r" t="t"/>
                  <a:pathLst>
                    <a:path extrusionOk="0" h="17360" w="35618">
                      <a:moveTo>
                        <a:pt x="17809" y="0"/>
                      </a:moveTo>
                      <a:cubicBezTo>
                        <a:pt x="7092" y="0"/>
                        <a:pt x="1" y="3851"/>
                        <a:pt x="1" y="6867"/>
                      </a:cubicBezTo>
                      <a:lnTo>
                        <a:pt x="1" y="11904"/>
                      </a:lnTo>
                      <a:cubicBezTo>
                        <a:pt x="1" y="14921"/>
                        <a:pt x="2439" y="17359"/>
                        <a:pt x="5439" y="17359"/>
                      </a:cubicBezTo>
                      <a:cubicBezTo>
                        <a:pt x="5439" y="17359"/>
                        <a:pt x="14552" y="16092"/>
                        <a:pt x="17665" y="16092"/>
                      </a:cubicBezTo>
                      <a:cubicBezTo>
                        <a:pt x="20761" y="16092"/>
                        <a:pt x="30194" y="17359"/>
                        <a:pt x="30194" y="17359"/>
                      </a:cubicBezTo>
                      <a:cubicBezTo>
                        <a:pt x="33195" y="17343"/>
                        <a:pt x="35617" y="14905"/>
                        <a:pt x="35617" y="11904"/>
                      </a:cubicBezTo>
                      <a:lnTo>
                        <a:pt x="35617" y="6867"/>
                      </a:lnTo>
                      <a:cubicBezTo>
                        <a:pt x="35617" y="3867"/>
                        <a:pt x="27900" y="0"/>
                        <a:pt x="17809" y="0"/>
                      </a:cubicBezTo>
                      <a:close/>
                    </a:path>
                  </a:pathLst>
                </a:custGeom>
                <a:solidFill>
                  <a:srgbClr val="ECF5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" name="Google Shape;1435;p49"/>
                <p:cNvSpPr/>
                <p:nvPr/>
              </p:nvSpPr>
              <p:spPr>
                <a:xfrm>
                  <a:off x="3439575" y="1350400"/>
                  <a:ext cx="905275" cy="448425"/>
                </a:xfrm>
                <a:custGeom>
                  <a:rect b="b" l="l" r="r" t="t"/>
                  <a:pathLst>
                    <a:path extrusionOk="0" h="17937" w="36211">
                      <a:moveTo>
                        <a:pt x="18114" y="594"/>
                      </a:moveTo>
                      <a:cubicBezTo>
                        <a:pt x="28269" y="594"/>
                        <a:pt x="35617" y="4509"/>
                        <a:pt x="35617" y="7156"/>
                      </a:cubicBezTo>
                      <a:lnTo>
                        <a:pt x="35617" y="12193"/>
                      </a:lnTo>
                      <a:cubicBezTo>
                        <a:pt x="35601" y="15017"/>
                        <a:pt x="33323" y="17311"/>
                        <a:pt x="30499" y="17327"/>
                      </a:cubicBezTo>
                      <a:cubicBezTo>
                        <a:pt x="29890" y="17247"/>
                        <a:pt x="20986" y="16060"/>
                        <a:pt x="17954" y="16060"/>
                      </a:cubicBezTo>
                      <a:cubicBezTo>
                        <a:pt x="14921" y="16076"/>
                        <a:pt x="6306" y="17247"/>
                        <a:pt x="5712" y="17327"/>
                      </a:cubicBezTo>
                      <a:cubicBezTo>
                        <a:pt x="2889" y="17311"/>
                        <a:pt x="611" y="15017"/>
                        <a:pt x="594" y="12193"/>
                      </a:cubicBezTo>
                      <a:lnTo>
                        <a:pt x="594" y="7156"/>
                      </a:lnTo>
                      <a:cubicBezTo>
                        <a:pt x="594" y="4477"/>
                        <a:pt x="7413" y="594"/>
                        <a:pt x="18114" y="594"/>
                      </a:cubicBezTo>
                      <a:close/>
                      <a:moveTo>
                        <a:pt x="18098" y="0"/>
                      </a:moveTo>
                      <a:cubicBezTo>
                        <a:pt x="13189" y="0"/>
                        <a:pt x="8552" y="819"/>
                        <a:pt x="5071" y="2327"/>
                      </a:cubicBezTo>
                      <a:cubicBezTo>
                        <a:pt x="1894" y="3690"/>
                        <a:pt x="1" y="5487"/>
                        <a:pt x="1" y="7156"/>
                      </a:cubicBezTo>
                      <a:lnTo>
                        <a:pt x="1" y="12193"/>
                      </a:lnTo>
                      <a:cubicBezTo>
                        <a:pt x="1" y="15354"/>
                        <a:pt x="2568" y="17921"/>
                        <a:pt x="5728" y="17937"/>
                      </a:cubicBezTo>
                      <a:lnTo>
                        <a:pt x="5777" y="17937"/>
                      </a:lnTo>
                      <a:cubicBezTo>
                        <a:pt x="5873" y="17921"/>
                        <a:pt x="14905" y="16670"/>
                        <a:pt x="17954" y="16670"/>
                      </a:cubicBezTo>
                      <a:cubicBezTo>
                        <a:pt x="20986" y="16670"/>
                        <a:pt x="30339" y="17921"/>
                        <a:pt x="30435" y="17937"/>
                      </a:cubicBezTo>
                      <a:lnTo>
                        <a:pt x="30483" y="17937"/>
                      </a:lnTo>
                      <a:cubicBezTo>
                        <a:pt x="33644" y="17921"/>
                        <a:pt x="36211" y="15354"/>
                        <a:pt x="36211" y="12193"/>
                      </a:cubicBezTo>
                      <a:lnTo>
                        <a:pt x="36211" y="7156"/>
                      </a:lnTo>
                      <a:cubicBezTo>
                        <a:pt x="36211" y="3835"/>
                        <a:pt x="28302" y="0"/>
                        <a:pt x="1809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" name="Google Shape;1436;p49"/>
                <p:cNvSpPr/>
                <p:nvPr/>
              </p:nvSpPr>
              <p:spPr>
                <a:xfrm>
                  <a:off x="3501250" y="1500925"/>
                  <a:ext cx="76325" cy="217600"/>
                </a:xfrm>
                <a:custGeom>
                  <a:rect b="b" l="l" r="r" t="t"/>
                  <a:pathLst>
                    <a:path extrusionOk="0" h="8704" w="3053">
                      <a:moveTo>
                        <a:pt x="1778" y="0"/>
                      </a:moveTo>
                      <a:cubicBezTo>
                        <a:pt x="369" y="0"/>
                        <a:pt x="0" y="4134"/>
                        <a:pt x="983" y="6830"/>
                      </a:cubicBezTo>
                      <a:cubicBezTo>
                        <a:pt x="1208" y="7456"/>
                        <a:pt x="1545" y="8049"/>
                        <a:pt x="1946" y="8595"/>
                      </a:cubicBezTo>
                      <a:cubicBezTo>
                        <a:pt x="2011" y="8671"/>
                        <a:pt x="2096" y="8703"/>
                        <a:pt x="2179" y="8703"/>
                      </a:cubicBezTo>
                      <a:cubicBezTo>
                        <a:pt x="2361" y="8703"/>
                        <a:pt x="2535" y="8547"/>
                        <a:pt x="2491" y="8338"/>
                      </a:cubicBezTo>
                      <a:cubicBezTo>
                        <a:pt x="2235" y="7119"/>
                        <a:pt x="2138" y="5868"/>
                        <a:pt x="2203" y="4632"/>
                      </a:cubicBezTo>
                      <a:cubicBezTo>
                        <a:pt x="2379" y="2563"/>
                        <a:pt x="3053" y="734"/>
                        <a:pt x="2443" y="268"/>
                      </a:cubicBezTo>
                      <a:cubicBezTo>
                        <a:pt x="2201" y="84"/>
                        <a:pt x="1979" y="0"/>
                        <a:pt x="1778" y="0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" name="Google Shape;1437;p49"/>
                <p:cNvSpPr/>
                <p:nvPr/>
              </p:nvSpPr>
              <p:spPr>
                <a:xfrm>
                  <a:off x="3498550" y="1147475"/>
                  <a:ext cx="85050" cy="119850"/>
                </a:xfrm>
                <a:custGeom>
                  <a:rect b="b" l="l" r="r" t="t"/>
                  <a:pathLst>
                    <a:path extrusionOk="0" h="4794" w="3402">
                      <a:moveTo>
                        <a:pt x="2526" y="0"/>
                      </a:moveTo>
                      <a:cubicBezTo>
                        <a:pt x="1624" y="0"/>
                        <a:pt x="336" y="1720"/>
                        <a:pt x="64" y="3288"/>
                      </a:cubicBezTo>
                      <a:cubicBezTo>
                        <a:pt x="0" y="3722"/>
                        <a:pt x="0" y="4155"/>
                        <a:pt x="64" y="4588"/>
                      </a:cubicBezTo>
                      <a:cubicBezTo>
                        <a:pt x="84" y="4714"/>
                        <a:pt x="209" y="4793"/>
                        <a:pt x="320" y="4793"/>
                      </a:cubicBezTo>
                      <a:cubicBezTo>
                        <a:pt x="391" y="4793"/>
                        <a:pt x="456" y="4760"/>
                        <a:pt x="482" y="4684"/>
                      </a:cubicBezTo>
                      <a:cubicBezTo>
                        <a:pt x="738" y="3946"/>
                        <a:pt x="1091" y="3272"/>
                        <a:pt x="1573" y="2663"/>
                      </a:cubicBezTo>
                      <a:cubicBezTo>
                        <a:pt x="2391" y="1668"/>
                        <a:pt x="3401" y="1010"/>
                        <a:pt x="3193" y="513"/>
                      </a:cubicBezTo>
                      <a:cubicBezTo>
                        <a:pt x="3030" y="154"/>
                        <a:pt x="2795" y="0"/>
                        <a:pt x="2526" y="0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" name="Google Shape;1438;p49"/>
                <p:cNvSpPr/>
                <p:nvPr/>
              </p:nvSpPr>
              <p:spPr>
                <a:xfrm>
                  <a:off x="3547475" y="1204900"/>
                  <a:ext cx="56975" cy="75325"/>
                </a:xfrm>
                <a:custGeom>
                  <a:rect b="b" l="l" r="r" t="t"/>
                  <a:pathLst>
                    <a:path extrusionOk="0" h="3013" w="2279">
                      <a:moveTo>
                        <a:pt x="1483" y="1"/>
                      </a:moveTo>
                      <a:cubicBezTo>
                        <a:pt x="839" y="1"/>
                        <a:pt x="76" y="1010"/>
                        <a:pt x="17" y="2002"/>
                      </a:cubicBezTo>
                      <a:cubicBezTo>
                        <a:pt x="1" y="2291"/>
                        <a:pt x="33" y="2580"/>
                        <a:pt x="113" y="2852"/>
                      </a:cubicBezTo>
                      <a:cubicBezTo>
                        <a:pt x="144" y="2946"/>
                        <a:pt x="257" y="3013"/>
                        <a:pt x="341" y="3013"/>
                      </a:cubicBezTo>
                      <a:cubicBezTo>
                        <a:pt x="386" y="3013"/>
                        <a:pt x="423" y="2994"/>
                        <a:pt x="434" y="2949"/>
                      </a:cubicBezTo>
                      <a:cubicBezTo>
                        <a:pt x="546" y="2499"/>
                        <a:pt x="771" y="2066"/>
                        <a:pt x="1059" y="1697"/>
                      </a:cubicBezTo>
                      <a:cubicBezTo>
                        <a:pt x="1573" y="1104"/>
                        <a:pt x="2279" y="751"/>
                        <a:pt x="2070" y="398"/>
                      </a:cubicBezTo>
                      <a:cubicBezTo>
                        <a:pt x="1910" y="119"/>
                        <a:pt x="1704" y="1"/>
                        <a:pt x="1483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" name="Google Shape;1439;p49"/>
                <p:cNvSpPr/>
                <p:nvPr/>
              </p:nvSpPr>
              <p:spPr>
                <a:xfrm>
                  <a:off x="3360975" y="965525"/>
                  <a:ext cx="718375" cy="1095425"/>
                </a:xfrm>
                <a:custGeom>
                  <a:rect b="b" l="l" r="r" t="t"/>
                  <a:pathLst>
                    <a:path extrusionOk="0" h="43817" w="28735">
                      <a:moveTo>
                        <a:pt x="21849" y="0"/>
                      </a:moveTo>
                      <a:cubicBezTo>
                        <a:pt x="10211" y="0"/>
                        <a:pt x="0" y="9431"/>
                        <a:pt x="0" y="21909"/>
                      </a:cubicBezTo>
                      <a:cubicBezTo>
                        <a:pt x="0" y="28936"/>
                        <a:pt x="3369" y="35530"/>
                        <a:pt x="9049" y="39653"/>
                      </a:cubicBezTo>
                      <a:cubicBezTo>
                        <a:pt x="12835" y="42394"/>
                        <a:pt x="17337" y="43816"/>
                        <a:pt x="21890" y="43816"/>
                      </a:cubicBezTo>
                      <a:cubicBezTo>
                        <a:pt x="24187" y="43816"/>
                        <a:pt x="26497" y="43454"/>
                        <a:pt x="28734" y="42717"/>
                      </a:cubicBezTo>
                      <a:cubicBezTo>
                        <a:pt x="23376" y="40937"/>
                        <a:pt x="18900" y="37166"/>
                        <a:pt x="16236" y="32193"/>
                      </a:cubicBezTo>
                      <a:cubicBezTo>
                        <a:pt x="12787" y="32562"/>
                        <a:pt x="9145" y="33059"/>
                        <a:pt x="9145" y="33059"/>
                      </a:cubicBezTo>
                      <a:cubicBezTo>
                        <a:pt x="6145" y="33059"/>
                        <a:pt x="3706" y="30621"/>
                        <a:pt x="3706" y="27620"/>
                      </a:cubicBezTo>
                      <a:lnTo>
                        <a:pt x="3706" y="22567"/>
                      </a:lnTo>
                      <a:cubicBezTo>
                        <a:pt x="3706" y="20289"/>
                        <a:pt x="7781" y="17529"/>
                        <a:pt x="14407" y="16326"/>
                      </a:cubicBezTo>
                      <a:cubicBezTo>
                        <a:pt x="16317" y="9171"/>
                        <a:pt x="21691" y="3443"/>
                        <a:pt x="28734" y="1117"/>
                      </a:cubicBezTo>
                      <a:cubicBezTo>
                        <a:pt x="26428" y="357"/>
                        <a:pt x="24111" y="0"/>
                        <a:pt x="218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440" name="Google Shape;1440;p49"/>
          <p:cNvGrpSpPr/>
          <p:nvPr/>
        </p:nvGrpSpPr>
        <p:grpSpPr>
          <a:xfrm>
            <a:off x="4193989" y="3551500"/>
            <a:ext cx="787143" cy="1058118"/>
            <a:chOff x="4117246" y="3487805"/>
            <a:chExt cx="704127" cy="946523"/>
          </a:xfrm>
        </p:grpSpPr>
        <p:sp>
          <p:nvSpPr>
            <p:cNvPr id="1441" name="Google Shape;1441;p49"/>
            <p:cNvSpPr/>
            <p:nvPr/>
          </p:nvSpPr>
          <p:spPr>
            <a:xfrm>
              <a:off x="4214955" y="4363528"/>
              <a:ext cx="528900" cy="70800"/>
            </a:xfrm>
            <a:prstGeom prst="ellipse">
              <a:avLst/>
            </a:prstGeom>
            <a:solidFill>
              <a:schemeClr val="dk2">
                <a:alpha val="3764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2" name="Google Shape;1442;p49"/>
            <p:cNvGrpSpPr/>
            <p:nvPr/>
          </p:nvGrpSpPr>
          <p:grpSpPr>
            <a:xfrm>
              <a:off x="4117246" y="3487805"/>
              <a:ext cx="704127" cy="903679"/>
              <a:chOff x="4354450" y="2150275"/>
              <a:chExt cx="1153550" cy="1480713"/>
            </a:xfrm>
          </p:grpSpPr>
          <p:grpSp>
            <p:nvGrpSpPr>
              <p:cNvPr id="1443" name="Google Shape;1443;p49"/>
              <p:cNvGrpSpPr/>
              <p:nvPr/>
            </p:nvGrpSpPr>
            <p:grpSpPr>
              <a:xfrm>
                <a:off x="4416013" y="2150275"/>
                <a:ext cx="1030425" cy="201375"/>
                <a:chOff x="3011225" y="2462600"/>
                <a:chExt cx="1030425" cy="201375"/>
              </a:xfrm>
            </p:grpSpPr>
            <p:sp>
              <p:nvSpPr>
                <p:cNvPr id="1444" name="Google Shape;1444;p49"/>
                <p:cNvSpPr/>
                <p:nvPr/>
              </p:nvSpPr>
              <p:spPr>
                <a:xfrm>
                  <a:off x="3018850" y="2470225"/>
                  <a:ext cx="1015175" cy="186125"/>
                </a:xfrm>
                <a:custGeom>
                  <a:rect b="b" l="l" r="r" t="t"/>
                  <a:pathLst>
                    <a:path extrusionOk="0" h="7445" w="40607">
                      <a:moveTo>
                        <a:pt x="20295" y="2166"/>
                      </a:moveTo>
                      <a:cubicBezTo>
                        <a:pt x="24916" y="2166"/>
                        <a:pt x="29344" y="2391"/>
                        <a:pt x="32809" y="2808"/>
                      </a:cubicBezTo>
                      <a:cubicBezTo>
                        <a:pt x="35456" y="3129"/>
                        <a:pt x="36916" y="3466"/>
                        <a:pt x="37702" y="3739"/>
                      </a:cubicBezTo>
                      <a:cubicBezTo>
                        <a:pt x="36916" y="3995"/>
                        <a:pt x="35456" y="4332"/>
                        <a:pt x="32809" y="4653"/>
                      </a:cubicBezTo>
                      <a:cubicBezTo>
                        <a:pt x="29344" y="5070"/>
                        <a:pt x="24916" y="5295"/>
                        <a:pt x="20295" y="5295"/>
                      </a:cubicBezTo>
                      <a:cubicBezTo>
                        <a:pt x="15691" y="5295"/>
                        <a:pt x="11247" y="5070"/>
                        <a:pt x="7797" y="4653"/>
                      </a:cubicBezTo>
                      <a:cubicBezTo>
                        <a:pt x="5134" y="4332"/>
                        <a:pt x="3690" y="3995"/>
                        <a:pt x="2888" y="3739"/>
                      </a:cubicBezTo>
                      <a:cubicBezTo>
                        <a:pt x="3690" y="3466"/>
                        <a:pt x="5134" y="3129"/>
                        <a:pt x="7797" y="2808"/>
                      </a:cubicBezTo>
                      <a:cubicBezTo>
                        <a:pt x="11247" y="2391"/>
                        <a:pt x="15691" y="2166"/>
                        <a:pt x="20295" y="2166"/>
                      </a:cubicBezTo>
                      <a:close/>
                      <a:moveTo>
                        <a:pt x="20295" y="1"/>
                      </a:moveTo>
                      <a:cubicBezTo>
                        <a:pt x="15113" y="1"/>
                        <a:pt x="10236" y="289"/>
                        <a:pt x="6562" y="787"/>
                      </a:cubicBezTo>
                      <a:cubicBezTo>
                        <a:pt x="5102" y="963"/>
                        <a:pt x="3658" y="1252"/>
                        <a:pt x="2246" y="1669"/>
                      </a:cubicBezTo>
                      <a:cubicBezTo>
                        <a:pt x="1637" y="1878"/>
                        <a:pt x="0" y="2407"/>
                        <a:pt x="0" y="3723"/>
                      </a:cubicBezTo>
                      <a:cubicBezTo>
                        <a:pt x="0" y="5054"/>
                        <a:pt x="1637" y="5584"/>
                        <a:pt x="2246" y="5776"/>
                      </a:cubicBezTo>
                      <a:cubicBezTo>
                        <a:pt x="3658" y="6193"/>
                        <a:pt x="5102" y="6498"/>
                        <a:pt x="6562" y="6659"/>
                      </a:cubicBezTo>
                      <a:cubicBezTo>
                        <a:pt x="10236" y="7172"/>
                        <a:pt x="15113" y="7445"/>
                        <a:pt x="20295" y="7445"/>
                      </a:cubicBezTo>
                      <a:cubicBezTo>
                        <a:pt x="25477" y="7445"/>
                        <a:pt x="30355" y="7172"/>
                        <a:pt x="34045" y="6659"/>
                      </a:cubicBezTo>
                      <a:cubicBezTo>
                        <a:pt x="35504" y="6498"/>
                        <a:pt x="36932" y="6193"/>
                        <a:pt x="38344" y="5776"/>
                      </a:cubicBezTo>
                      <a:cubicBezTo>
                        <a:pt x="38970" y="5584"/>
                        <a:pt x="40606" y="5038"/>
                        <a:pt x="40606" y="3723"/>
                      </a:cubicBezTo>
                      <a:cubicBezTo>
                        <a:pt x="40606" y="2407"/>
                        <a:pt x="38970" y="1878"/>
                        <a:pt x="38344" y="1669"/>
                      </a:cubicBezTo>
                      <a:cubicBezTo>
                        <a:pt x="36932" y="1252"/>
                        <a:pt x="35504" y="963"/>
                        <a:pt x="34045" y="787"/>
                      </a:cubicBezTo>
                      <a:cubicBezTo>
                        <a:pt x="30371" y="289"/>
                        <a:pt x="25477" y="1"/>
                        <a:pt x="202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" name="Google Shape;1445;p49"/>
                <p:cNvSpPr/>
                <p:nvPr/>
              </p:nvSpPr>
              <p:spPr>
                <a:xfrm>
                  <a:off x="3011225" y="2462600"/>
                  <a:ext cx="1030425" cy="201375"/>
                </a:xfrm>
                <a:custGeom>
                  <a:rect b="b" l="l" r="r" t="t"/>
                  <a:pathLst>
                    <a:path extrusionOk="0" h="8055" w="41217">
                      <a:moveTo>
                        <a:pt x="20616" y="2776"/>
                      </a:moveTo>
                      <a:cubicBezTo>
                        <a:pt x="25205" y="2776"/>
                        <a:pt x="29633" y="3001"/>
                        <a:pt x="33082" y="3418"/>
                      </a:cubicBezTo>
                      <a:cubicBezTo>
                        <a:pt x="34350" y="3546"/>
                        <a:pt x="35617" y="3755"/>
                        <a:pt x="36884" y="4044"/>
                      </a:cubicBezTo>
                      <a:cubicBezTo>
                        <a:pt x="35617" y="4316"/>
                        <a:pt x="34350" y="4525"/>
                        <a:pt x="33082" y="4669"/>
                      </a:cubicBezTo>
                      <a:cubicBezTo>
                        <a:pt x="29633" y="5070"/>
                        <a:pt x="25205" y="5311"/>
                        <a:pt x="20600" y="5311"/>
                      </a:cubicBezTo>
                      <a:cubicBezTo>
                        <a:pt x="16012" y="5311"/>
                        <a:pt x="11584" y="5070"/>
                        <a:pt x="8134" y="4669"/>
                      </a:cubicBezTo>
                      <a:cubicBezTo>
                        <a:pt x="6851" y="4525"/>
                        <a:pt x="5584" y="4316"/>
                        <a:pt x="4332" y="4044"/>
                      </a:cubicBezTo>
                      <a:cubicBezTo>
                        <a:pt x="5584" y="3755"/>
                        <a:pt x="6867" y="3546"/>
                        <a:pt x="8134" y="3418"/>
                      </a:cubicBezTo>
                      <a:cubicBezTo>
                        <a:pt x="11584" y="3001"/>
                        <a:pt x="16012" y="2776"/>
                        <a:pt x="20616" y="2776"/>
                      </a:cubicBezTo>
                      <a:close/>
                      <a:moveTo>
                        <a:pt x="20600" y="2167"/>
                      </a:moveTo>
                      <a:cubicBezTo>
                        <a:pt x="15980" y="2167"/>
                        <a:pt x="11536" y="2391"/>
                        <a:pt x="8054" y="2808"/>
                      </a:cubicBezTo>
                      <a:cubicBezTo>
                        <a:pt x="5327" y="3145"/>
                        <a:pt x="3851" y="3498"/>
                        <a:pt x="3113" y="3755"/>
                      </a:cubicBezTo>
                      <a:lnTo>
                        <a:pt x="2231" y="4044"/>
                      </a:lnTo>
                      <a:lnTo>
                        <a:pt x="3113" y="4316"/>
                      </a:lnTo>
                      <a:cubicBezTo>
                        <a:pt x="3851" y="4557"/>
                        <a:pt x="5327" y="4926"/>
                        <a:pt x="8054" y="5263"/>
                      </a:cubicBezTo>
                      <a:cubicBezTo>
                        <a:pt x="11536" y="5680"/>
                        <a:pt x="15996" y="5905"/>
                        <a:pt x="20600" y="5905"/>
                      </a:cubicBezTo>
                      <a:cubicBezTo>
                        <a:pt x="25221" y="5905"/>
                        <a:pt x="29681" y="5680"/>
                        <a:pt x="33146" y="5263"/>
                      </a:cubicBezTo>
                      <a:cubicBezTo>
                        <a:pt x="35890" y="4926"/>
                        <a:pt x="37350" y="4573"/>
                        <a:pt x="38104" y="4316"/>
                      </a:cubicBezTo>
                      <a:lnTo>
                        <a:pt x="38970" y="4044"/>
                      </a:lnTo>
                      <a:lnTo>
                        <a:pt x="38104" y="3755"/>
                      </a:lnTo>
                      <a:cubicBezTo>
                        <a:pt x="37366" y="3498"/>
                        <a:pt x="35890" y="3145"/>
                        <a:pt x="33146" y="2808"/>
                      </a:cubicBezTo>
                      <a:cubicBezTo>
                        <a:pt x="29681" y="2391"/>
                        <a:pt x="25221" y="2167"/>
                        <a:pt x="20600" y="2167"/>
                      </a:cubicBezTo>
                      <a:close/>
                      <a:moveTo>
                        <a:pt x="20600" y="610"/>
                      </a:moveTo>
                      <a:cubicBezTo>
                        <a:pt x="25782" y="610"/>
                        <a:pt x="30643" y="883"/>
                        <a:pt x="34301" y="1397"/>
                      </a:cubicBezTo>
                      <a:cubicBezTo>
                        <a:pt x="35745" y="1557"/>
                        <a:pt x="37173" y="1862"/>
                        <a:pt x="38553" y="2263"/>
                      </a:cubicBezTo>
                      <a:cubicBezTo>
                        <a:pt x="39114" y="2439"/>
                        <a:pt x="40606" y="2937"/>
                        <a:pt x="40606" y="4028"/>
                      </a:cubicBezTo>
                      <a:cubicBezTo>
                        <a:pt x="40606" y="5135"/>
                        <a:pt x="39114" y="5616"/>
                        <a:pt x="38553" y="5808"/>
                      </a:cubicBezTo>
                      <a:cubicBezTo>
                        <a:pt x="37173" y="6210"/>
                        <a:pt x="35745" y="6498"/>
                        <a:pt x="34301" y="6675"/>
                      </a:cubicBezTo>
                      <a:cubicBezTo>
                        <a:pt x="30627" y="7172"/>
                        <a:pt x="25766" y="7461"/>
                        <a:pt x="20600" y="7461"/>
                      </a:cubicBezTo>
                      <a:cubicBezTo>
                        <a:pt x="15434" y="7461"/>
                        <a:pt x="10573" y="7172"/>
                        <a:pt x="6899" y="6675"/>
                      </a:cubicBezTo>
                      <a:cubicBezTo>
                        <a:pt x="5471" y="6498"/>
                        <a:pt x="4043" y="6210"/>
                        <a:pt x="2648" y="5808"/>
                      </a:cubicBezTo>
                      <a:cubicBezTo>
                        <a:pt x="2086" y="5616"/>
                        <a:pt x="610" y="5135"/>
                        <a:pt x="610" y="4028"/>
                      </a:cubicBezTo>
                      <a:cubicBezTo>
                        <a:pt x="610" y="2937"/>
                        <a:pt x="2086" y="2439"/>
                        <a:pt x="2648" y="2263"/>
                      </a:cubicBezTo>
                      <a:cubicBezTo>
                        <a:pt x="4043" y="1862"/>
                        <a:pt x="5471" y="1557"/>
                        <a:pt x="6899" y="1397"/>
                      </a:cubicBezTo>
                      <a:cubicBezTo>
                        <a:pt x="10573" y="883"/>
                        <a:pt x="15434" y="610"/>
                        <a:pt x="20600" y="610"/>
                      </a:cubicBezTo>
                      <a:close/>
                      <a:moveTo>
                        <a:pt x="20600" y="1"/>
                      </a:moveTo>
                      <a:cubicBezTo>
                        <a:pt x="15402" y="1"/>
                        <a:pt x="10509" y="290"/>
                        <a:pt x="6819" y="803"/>
                      </a:cubicBezTo>
                      <a:cubicBezTo>
                        <a:pt x="5343" y="979"/>
                        <a:pt x="3883" y="1268"/>
                        <a:pt x="2471" y="1685"/>
                      </a:cubicBezTo>
                      <a:cubicBezTo>
                        <a:pt x="1797" y="1910"/>
                        <a:pt x="0" y="2487"/>
                        <a:pt x="0" y="4028"/>
                      </a:cubicBezTo>
                      <a:cubicBezTo>
                        <a:pt x="0" y="5568"/>
                        <a:pt x="1797" y="6161"/>
                        <a:pt x="2471" y="6370"/>
                      </a:cubicBezTo>
                      <a:cubicBezTo>
                        <a:pt x="3883" y="6787"/>
                        <a:pt x="5343" y="7092"/>
                        <a:pt x="6819" y="7268"/>
                      </a:cubicBezTo>
                      <a:cubicBezTo>
                        <a:pt x="10509" y="7782"/>
                        <a:pt x="15418" y="8055"/>
                        <a:pt x="20600" y="8055"/>
                      </a:cubicBezTo>
                      <a:cubicBezTo>
                        <a:pt x="25798" y="8055"/>
                        <a:pt x="30692" y="7782"/>
                        <a:pt x="34382" y="7268"/>
                      </a:cubicBezTo>
                      <a:cubicBezTo>
                        <a:pt x="35858" y="7092"/>
                        <a:pt x="37318" y="6787"/>
                        <a:pt x="38745" y="6370"/>
                      </a:cubicBezTo>
                      <a:cubicBezTo>
                        <a:pt x="39419" y="6145"/>
                        <a:pt x="41216" y="5568"/>
                        <a:pt x="41216" y="4028"/>
                      </a:cubicBezTo>
                      <a:cubicBezTo>
                        <a:pt x="41216" y="2487"/>
                        <a:pt x="39419" y="1910"/>
                        <a:pt x="38745" y="1685"/>
                      </a:cubicBezTo>
                      <a:cubicBezTo>
                        <a:pt x="37318" y="1268"/>
                        <a:pt x="35858" y="979"/>
                        <a:pt x="34382" y="803"/>
                      </a:cubicBezTo>
                      <a:cubicBezTo>
                        <a:pt x="30692" y="290"/>
                        <a:pt x="25798" y="1"/>
                        <a:pt x="206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" name="Google Shape;1446;p49"/>
                <p:cNvSpPr/>
                <p:nvPr/>
              </p:nvSpPr>
              <p:spPr>
                <a:xfrm>
                  <a:off x="3022850" y="2539625"/>
                  <a:ext cx="1015175" cy="117925"/>
                </a:xfrm>
                <a:custGeom>
                  <a:rect b="b" l="l" r="r" t="t"/>
                  <a:pathLst>
                    <a:path extrusionOk="0" h="4717" w="40607">
                      <a:moveTo>
                        <a:pt x="40222" y="0"/>
                      </a:moveTo>
                      <a:cubicBezTo>
                        <a:pt x="39917" y="1011"/>
                        <a:pt x="38585" y="1460"/>
                        <a:pt x="38024" y="1637"/>
                      </a:cubicBezTo>
                      <a:cubicBezTo>
                        <a:pt x="36628" y="2054"/>
                        <a:pt x="35184" y="2342"/>
                        <a:pt x="33724" y="2519"/>
                      </a:cubicBezTo>
                      <a:cubicBezTo>
                        <a:pt x="30050" y="3016"/>
                        <a:pt x="25173" y="3305"/>
                        <a:pt x="19975" y="3305"/>
                      </a:cubicBezTo>
                      <a:cubicBezTo>
                        <a:pt x="14793" y="3305"/>
                        <a:pt x="9916" y="3016"/>
                        <a:pt x="6242" y="2519"/>
                      </a:cubicBezTo>
                      <a:cubicBezTo>
                        <a:pt x="4782" y="2342"/>
                        <a:pt x="3338" y="2054"/>
                        <a:pt x="1926" y="1637"/>
                      </a:cubicBezTo>
                      <a:cubicBezTo>
                        <a:pt x="1509" y="1492"/>
                        <a:pt x="578" y="1187"/>
                        <a:pt x="49" y="578"/>
                      </a:cubicBezTo>
                      <a:cubicBezTo>
                        <a:pt x="17" y="706"/>
                        <a:pt x="1" y="850"/>
                        <a:pt x="1" y="995"/>
                      </a:cubicBezTo>
                      <a:cubicBezTo>
                        <a:pt x="1" y="2310"/>
                        <a:pt x="1637" y="2856"/>
                        <a:pt x="2247" y="3048"/>
                      </a:cubicBezTo>
                      <a:cubicBezTo>
                        <a:pt x="3659" y="3465"/>
                        <a:pt x="5103" y="3754"/>
                        <a:pt x="6562" y="3931"/>
                      </a:cubicBezTo>
                      <a:cubicBezTo>
                        <a:pt x="10236" y="4444"/>
                        <a:pt x="15114" y="4717"/>
                        <a:pt x="20296" y="4717"/>
                      </a:cubicBezTo>
                      <a:cubicBezTo>
                        <a:pt x="25478" y="4717"/>
                        <a:pt x="30355" y="4444"/>
                        <a:pt x="34045" y="3931"/>
                      </a:cubicBezTo>
                      <a:cubicBezTo>
                        <a:pt x="35505" y="3754"/>
                        <a:pt x="36933" y="3465"/>
                        <a:pt x="38345" y="3048"/>
                      </a:cubicBezTo>
                      <a:cubicBezTo>
                        <a:pt x="38970" y="2856"/>
                        <a:pt x="40607" y="2310"/>
                        <a:pt x="40607" y="995"/>
                      </a:cubicBezTo>
                      <a:cubicBezTo>
                        <a:pt x="40607" y="626"/>
                        <a:pt x="40462" y="273"/>
                        <a:pt x="402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" name="Google Shape;1447;p49"/>
                <p:cNvSpPr/>
                <p:nvPr/>
              </p:nvSpPr>
              <p:spPr>
                <a:xfrm>
                  <a:off x="3062575" y="2507125"/>
                  <a:ext cx="923725" cy="56175"/>
                </a:xfrm>
                <a:custGeom>
                  <a:rect b="b" l="l" r="r" t="t"/>
                  <a:pathLst>
                    <a:path extrusionOk="0" h="2247" w="36949">
                      <a:moveTo>
                        <a:pt x="18274" y="1"/>
                      </a:moveTo>
                      <a:cubicBezTo>
                        <a:pt x="13091" y="1"/>
                        <a:pt x="8214" y="289"/>
                        <a:pt x="4540" y="803"/>
                      </a:cubicBezTo>
                      <a:cubicBezTo>
                        <a:pt x="3128" y="995"/>
                        <a:pt x="947" y="1509"/>
                        <a:pt x="0" y="1749"/>
                      </a:cubicBezTo>
                      <a:cubicBezTo>
                        <a:pt x="273" y="1862"/>
                        <a:pt x="513" y="2022"/>
                        <a:pt x="722" y="2231"/>
                      </a:cubicBezTo>
                      <a:cubicBezTo>
                        <a:pt x="1476" y="2086"/>
                        <a:pt x="4171" y="1444"/>
                        <a:pt x="5359" y="1300"/>
                      </a:cubicBezTo>
                      <a:cubicBezTo>
                        <a:pt x="9434" y="835"/>
                        <a:pt x="13509" y="610"/>
                        <a:pt x="17600" y="610"/>
                      </a:cubicBezTo>
                      <a:cubicBezTo>
                        <a:pt x="17744" y="610"/>
                        <a:pt x="27178" y="739"/>
                        <a:pt x="30563" y="1140"/>
                      </a:cubicBezTo>
                      <a:cubicBezTo>
                        <a:pt x="31798" y="1300"/>
                        <a:pt x="33836" y="1461"/>
                        <a:pt x="36371" y="2247"/>
                      </a:cubicBezTo>
                      <a:cubicBezTo>
                        <a:pt x="36547" y="2070"/>
                        <a:pt x="36740" y="1894"/>
                        <a:pt x="36948" y="1733"/>
                      </a:cubicBezTo>
                      <a:cubicBezTo>
                        <a:pt x="36034" y="1509"/>
                        <a:pt x="33146" y="851"/>
                        <a:pt x="31830" y="658"/>
                      </a:cubicBezTo>
                      <a:cubicBezTo>
                        <a:pt x="28140" y="161"/>
                        <a:pt x="23456" y="1"/>
                        <a:pt x="18274" y="1"/>
                      </a:cubicBezTo>
                      <a:close/>
                    </a:path>
                  </a:pathLst>
                </a:custGeom>
                <a:solidFill>
                  <a:schemeClr val="lt1">
                    <a:alpha val="3799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8" name="Google Shape;1448;p49"/>
              <p:cNvGrpSpPr/>
              <p:nvPr/>
            </p:nvGrpSpPr>
            <p:grpSpPr>
              <a:xfrm>
                <a:off x="4354450" y="2438238"/>
                <a:ext cx="1153550" cy="1192750"/>
                <a:chOff x="3302825" y="957825"/>
                <a:chExt cx="1153550" cy="1192750"/>
              </a:xfrm>
            </p:grpSpPr>
            <p:sp>
              <p:nvSpPr>
                <p:cNvPr id="1449" name="Google Shape;1449;p49"/>
                <p:cNvSpPr/>
                <p:nvPr/>
              </p:nvSpPr>
              <p:spPr>
                <a:xfrm>
                  <a:off x="3968725" y="1880725"/>
                  <a:ext cx="322400" cy="262325"/>
                </a:xfrm>
                <a:custGeom>
                  <a:rect b="b" l="l" r="r" t="t"/>
                  <a:pathLst>
                    <a:path extrusionOk="0" h="10493" w="12896">
                      <a:moveTo>
                        <a:pt x="7631" y="0"/>
                      </a:moveTo>
                      <a:cubicBezTo>
                        <a:pt x="4091" y="0"/>
                        <a:pt x="1" y="603"/>
                        <a:pt x="28" y="1617"/>
                      </a:cubicBezTo>
                      <a:cubicBezTo>
                        <a:pt x="76" y="3061"/>
                        <a:pt x="141" y="7377"/>
                        <a:pt x="141" y="7377"/>
                      </a:cubicBezTo>
                      <a:cubicBezTo>
                        <a:pt x="203" y="9124"/>
                        <a:pt x="1631" y="10492"/>
                        <a:pt x="3362" y="10492"/>
                      </a:cubicBezTo>
                      <a:cubicBezTo>
                        <a:pt x="3411" y="10492"/>
                        <a:pt x="3460" y="10491"/>
                        <a:pt x="3510" y="10489"/>
                      </a:cubicBezTo>
                      <a:lnTo>
                        <a:pt x="9702" y="10249"/>
                      </a:lnTo>
                      <a:cubicBezTo>
                        <a:pt x="11483" y="10184"/>
                        <a:pt x="12895" y="8660"/>
                        <a:pt x="12815" y="6879"/>
                      </a:cubicBezTo>
                      <a:cubicBezTo>
                        <a:pt x="12815" y="6879"/>
                        <a:pt x="12751" y="2548"/>
                        <a:pt x="12703" y="1120"/>
                      </a:cubicBezTo>
                      <a:cubicBezTo>
                        <a:pt x="12675" y="346"/>
                        <a:pt x="10310" y="0"/>
                        <a:pt x="763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" name="Google Shape;1450;p49"/>
                <p:cNvSpPr/>
                <p:nvPr/>
              </p:nvSpPr>
              <p:spPr>
                <a:xfrm>
                  <a:off x="3961800" y="1873150"/>
                  <a:ext cx="336525" cy="277425"/>
                </a:xfrm>
                <a:custGeom>
                  <a:rect b="b" l="l" r="r" t="t"/>
                  <a:pathLst>
                    <a:path extrusionOk="0" h="11097" w="13461">
                      <a:moveTo>
                        <a:pt x="7910" y="589"/>
                      </a:moveTo>
                      <a:cubicBezTo>
                        <a:pt x="9883" y="589"/>
                        <a:pt x="11664" y="781"/>
                        <a:pt x="12418" y="1182"/>
                      </a:cubicBezTo>
                      <a:cubicBezTo>
                        <a:pt x="12611" y="1294"/>
                        <a:pt x="12675" y="1375"/>
                        <a:pt x="12675" y="1423"/>
                      </a:cubicBezTo>
                      <a:cubicBezTo>
                        <a:pt x="12723" y="2851"/>
                        <a:pt x="12787" y="7134"/>
                        <a:pt x="12787" y="7182"/>
                      </a:cubicBezTo>
                      <a:cubicBezTo>
                        <a:pt x="12851" y="8819"/>
                        <a:pt x="11584" y="10183"/>
                        <a:pt x="9963" y="10247"/>
                      </a:cubicBezTo>
                      <a:lnTo>
                        <a:pt x="3771" y="10503"/>
                      </a:lnTo>
                      <a:cubicBezTo>
                        <a:pt x="3740" y="10504"/>
                        <a:pt x="3710" y="10505"/>
                        <a:pt x="3680" y="10505"/>
                      </a:cubicBezTo>
                      <a:cubicBezTo>
                        <a:pt x="2100" y="10505"/>
                        <a:pt x="785" y="9270"/>
                        <a:pt x="706" y="7680"/>
                      </a:cubicBezTo>
                      <a:cubicBezTo>
                        <a:pt x="706" y="7632"/>
                        <a:pt x="642" y="3332"/>
                        <a:pt x="610" y="1920"/>
                      </a:cubicBezTo>
                      <a:cubicBezTo>
                        <a:pt x="610" y="1856"/>
                        <a:pt x="674" y="1760"/>
                        <a:pt x="867" y="1631"/>
                      </a:cubicBezTo>
                      <a:cubicBezTo>
                        <a:pt x="1942" y="974"/>
                        <a:pt x="5102" y="589"/>
                        <a:pt x="7910" y="589"/>
                      </a:cubicBezTo>
                      <a:close/>
                      <a:moveTo>
                        <a:pt x="7903" y="0"/>
                      </a:moveTo>
                      <a:cubicBezTo>
                        <a:pt x="4983" y="0"/>
                        <a:pt x="1708" y="406"/>
                        <a:pt x="546" y="1118"/>
                      </a:cubicBezTo>
                      <a:cubicBezTo>
                        <a:pt x="177" y="1359"/>
                        <a:pt x="0" y="1631"/>
                        <a:pt x="0" y="1920"/>
                      </a:cubicBezTo>
                      <a:cubicBezTo>
                        <a:pt x="49" y="3348"/>
                        <a:pt x="113" y="7632"/>
                        <a:pt x="113" y="7696"/>
                      </a:cubicBezTo>
                      <a:cubicBezTo>
                        <a:pt x="193" y="9589"/>
                        <a:pt x="1749" y="11097"/>
                        <a:pt x="3658" y="11097"/>
                      </a:cubicBezTo>
                      <a:lnTo>
                        <a:pt x="3787" y="11097"/>
                      </a:lnTo>
                      <a:lnTo>
                        <a:pt x="9979" y="10840"/>
                      </a:lnTo>
                      <a:cubicBezTo>
                        <a:pt x="11937" y="10776"/>
                        <a:pt x="13461" y="9124"/>
                        <a:pt x="13381" y="7166"/>
                      </a:cubicBezTo>
                      <a:cubicBezTo>
                        <a:pt x="13381" y="7118"/>
                        <a:pt x="13317" y="2835"/>
                        <a:pt x="13284" y="1407"/>
                      </a:cubicBezTo>
                      <a:cubicBezTo>
                        <a:pt x="13268" y="1102"/>
                        <a:pt x="13076" y="861"/>
                        <a:pt x="12707" y="653"/>
                      </a:cubicBezTo>
                      <a:cubicBezTo>
                        <a:pt x="11880" y="206"/>
                        <a:pt x="9981" y="0"/>
                        <a:pt x="79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" name="Google Shape;1451;p49"/>
                <p:cNvSpPr/>
                <p:nvPr/>
              </p:nvSpPr>
              <p:spPr>
                <a:xfrm>
                  <a:off x="3513375" y="1881225"/>
                  <a:ext cx="321100" cy="258925"/>
                </a:xfrm>
                <a:custGeom>
                  <a:rect b="b" l="l" r="r" t="t"/>
                  <a:pathLst>
                    <a:path extrusionOk="0" h="10357" w="12844">
                      <a:moveTo>
                        <a:pt x="6375" y="1"/>
                      </a:moveTo>
                      <a:cubicBezTo>
                        <a:pt x="3245" y="1"/>
                        <a:pt x="153" y="438"/>
                        <a:pt x="145" y="1324"/>
                      </a:cubicBezTo>
                      <a:cubicBezTo>
                        <a:pt x="129" y="2768"/>
                        <a:pt x="1" y="7084"/>
                        <a:pt x="1" y="7084"/>
                      </a:cubicBezTo>
                      <a:cubicBezTo>
                        <a:pt x="1" y="8881"/>
                        <a:pt x="1445" y="10341"/>
                        <a:pt x="3242" y="10341"/>
                      </a:cubicBezTo>
                      <a:lnTo>
                        <a:pt x="9434" y="10357"/>
                      </a:lnTo>
                      <a:cubicBezTo>
                        <a:pt x="9444" y="10357"/>
                        <a:pt x="9454" y="10357"/>
                        <a:pt x="9464" y="10357"/>
                      </a:cubicBezTo>
                      <a:cubicBezTo>
                        <a:pt x="11247" y="10357"/>
                        <a:pt x="12675" y="8903"/>
                        <a:pt x="12691" y="7132"/>
                      </a:cubicBezTo>
                      <a:cubicBezTo>
                        <a:pt x="12691" y="7132"/>
                        <a:pt x="12804" y="2800"/>
                        <a:pt x="12836" y="1373"/>
                      </a:cubicBezTo>
                      <a:cubicBezTo>
                        <a:pt x="12844" y="462"/>
                        <a:pt x="9590" y="1"/>
                        <a:pt x="637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" name="Google Shape;1452;p49"/>
                <p:cNvSpPr/>
                <p:nvPr/>
              </p:nvSpPr>
              <p:spPr>
                <a:xfrm>
                  <a:off x="3505775" y="1873750"/>
                  <a:ext cx="336125" cy="274025"/>
                </a:xfrm>
                <a:custGeom>
                  <a:rect b="b" l="l" r="r" t="t"/>
                  <a:pathLst>
                    <a:path extrusionOk="0" h="10961" w="13445">
                      <a:moveTo>
                        <a:pt x="6567" y="608"/>
                      </a:moveTo>
                      <a:cubicBezTo>
                        <a:pt x="6754" y="608"/>
                        <a:pt x="6945" y="610"/>
                        <a:pt x="7139" y="613"/>
                      </a:cubicBezTo>
                      <a:cubicBezTo>
                        <a:pt x="8503" y="613"/>
                        <a:pt x="9867" y="725"/>
                        <a:pt x="11214" y="966"/>
                      </a:cubicBezTo>
                      <a:cubicBezTo>
                        <a:pt x="12546" y="1238"/>
                        <a:pt x="12819" y="1559"/>
                        <a:pt x="12819" y="1656"/>
                      </a:cubicBezTo>
                      <a:cubicBezTo>
                        <a:pt x="12803" y="3083"/>
                        <a:pt x="12690" y="7383"/>
                        <a:pt x="12690" y="7431"/>
                      </a:cubicBezTo>
                      <a:cubicBezTo>
                        <a:pt x="12674" y="9052"/>
                        <a:pt x="11359" y="10367"/>
                        <a:pt x="9738" y="10367"/>
                      </a:cubicBezTo>
                      <a:lnTo>
                        <a:pt x="9722" y="10367"/>
                      </a:lnTo>
                      <a:lnTo>
                        <a:pt x="3546" y="10351"/>
                      </a:lnTo>
                      <a:cubicBezTo>
                        <a:pt x="1909" y="10335"/>
                        <a:pt x="594" y="9019"/>
                        <a:pt x="610" y="7383"/>
                      </a:cubicBezTo>
                      <a:cubicBezTo>
                        <a:pt x="610" y="7351"/>
                        <a:pt x="722" y="3051"/>
                        <a:pt x="738" y="1623"/>
                      </a:cubicBezTo>
                      <a:cubicBezTo>
                        <a:pt x="738" y="1181"/>
                        <a:pt x="2943" y="608"/>
                        <a:pt x="6567" y="608"/>
                      </a:cubicBezTo>
                      <a:close/>
                      <a:moveTo>
                        <a:pt x="6733" y="0"/>
                      </a:moveTo>
                      <a:cubicBezTo>
                        <a:pt x="4982" y="0"/>
                        <a:pt x="159" y="134"/>
                        <a:pt x="144" y="1623"/>
                      </a:cubicBezTo>
                      <a:cubicBezTo>
                        <a:pt x="128" y="3051"/>
                        <a:pt x="0" y="7335"/>
                        <a:pt x="0" y="7383"/>
                      </a:cubicBezTo>
                      <a:cubicBezTo>
                        <a:pt x="0" y="9340"/>
                        <a:pt x="1572" y="10945"/>
                        <a:pt x="3530" y="10945"/>
                      </a:cubicBezTo>
                      <a:lnTo>
                        <a:pt x="9722" y="10961"/>
                      </a:lnTo>
                      <a:lnTo>
                        <a:pt x="9738" y="10961"/>
                      </a:lnTo>
                      <a:cubicBezTo>
                        <a:pt x="11696" y="10961"/>
                        <a:pt x="13284" y="9388"/>
                        <a:pt x="13284" y="7447"/>
                      </a:cubicBezTo>
                      <a:cubicBezTo>
                        <a:pt x="13284" y="7399"/>
                        <a:pt x="13412" y="3099"/>
                        <a:pt x="13428" y="1672"/>
                      </a:cubicBezTo>
                      <a:cubicBezTo>
                        <a:pt x="13444" y="1094"/>
                        <a:pt x="12755" y="677"/>
                        <a:pt x="11359" y="388"/>
                      </a:cubicBezTo>
                      <a:cubicBezTo>
                        <a:pt x="9963" y="147"/>
                        <a:pt x="8567" y="19"/>
                        <a:pt x="7155" y="3"/>
                      </a:cubicBezTo>
                      <a:cubicBezTo>
                        <a:pt x="7050" y="2"/>
                        <a:pt x="6907" y="0"/>
                        <a:pt x="67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" name="Google Shape;1453;p49"/>
                <p:cNvSpPr/>
                <p:nvPr/>
              </p:nvSpPr>
              <p:spPr>
                <a:xfrm>
                  <a:off x="3353750" y="965350"/>
                  <a:ext cx="1095000" cy="1094600"/>
                </a:xfrm>
                <a:custGeom>
                  <a:rect b="b" l="l" r="r" t="t"/>
                  <a:pathLst>
                    <a:path extrusionOk="0" h="43784" w="43800">
                      <a:moveTo>
                        <a:pt x="21900" y="1"/>
                      </a:moveTo>
                      <a:cubicBezTo>
                        <a:pt x="9803" y="1"/>
                        <a:pt x="1" y="9803"/>
                        <a:pt x="1" y="21900"/>
                      </a:cubicBezTo>
                      <a:cubicBezTo>
                        <a:pt x="1" y="33981"/>
                        <a:pt x="9803" y="43783"/>
                        <a:pt x="21900" y="43783"/>
                      </a:cubicBezTo>
                      <a:cubicBezTo>
                        <a:pt x="33997" y="43783"/>
                        <a:pt x="43799" y="33981"/>
                        <a:pt x="43799" y="21900"/>
                      </a:cubicBezTo>
                      <a:cubicBezTo>
                        <a:pt x="43799" y="9803"/>
                        <a:pt x="33997" y="1"/>
                        <a:pt x="2190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" name="Google Shape;1454;p49"/>
                <p:cNvSpPr/>
                <p:nvPr/>
              </p:nvSpPr>
              <p:spPr>
                <a:xfrm>
                  <a:off x="3302825" y="957825"/>
                  <a:ext cx="1153550" cy="1109750"/>
                </a:xfrm>
                <a:custGeom>
                  <a:rect b="b" l="l" r="r" t="t"/>
                  <a:pathLst>
                    <a:path extrusionOk="0" h="44390" w="46142">
                      <a:moveTo>
                        <a:pt x="23937" y="607"/>
                      </a:moveTo>
                      <a:cubicBezTo>
                        <a:pt x="35857" y="623"/>
                        <a:pt x="45515" y="10281"/>
                        <a:pt x="45531" y="22201"/>
                      </a:cubicBezTo>
                      <a:cubicBezTo>
                        <a:pt x="45531" y="30929"/>
                        <a:pt x="40269" y="38806"/>
                        <a:pt x="32199" y="42143"/>
                      </a:cubicBezTo>
                      <a:cubicBezTo>
                        <a:pt x="29528" y="43253"/>
                        <a:pt x="26724" y="43791"/>
                        <a:pt x="23943" y="43791"/>
                      </a:cubicBezTo>
                      <a:cubicBezTo>
                        <a:pt x="18321" y="43791"/>
                        <a:pt x="12796" y="41591"/>
                        <a:pt x="8664" y="37458"/>
                      </a:cubicBezTo>
                      <a:cubicBezTo>
                        <a:pt x="2487" y="31298"/>
                        <a:pt x="642" y="22008"/>
                        <a:pt x="3995" y="13939"/>
                      </a:cubicBezTo>
                      <a:cubicBezTo>
                        <a:pt x="7332" y="5869"/>
                        <a:pt x="15209" y="607"/>
                        <a:pt x="23937" y="607"/>
                      </a:cubicBezTo>
                      <a:close/>
                      <a:moveTo>
                        <a:pt x="23948" y="0"/>
                      </a:moveTo>
                      <a:cubicBezTo>
                        <a:pt x="18172" y="0"/>
                        <a:pt x="12495" y="2262"/>
                        <a:pt x="8246" y="6511"/>
                      </a:cubicBezTo>
                      <a:cubicBezTo>
                        <a:pt x="1893" y="12848"/>
                        <a:pt x="0" y="22394"/>
                        <a:pt x="3433" y="30688"/>
                      </a:cubicBezTo>
                      <a:cubicBezTo>
                        <a:pt x="6867" y="38982"/>
                        <a:pt x="14969" y="44389"/>
                        <a:pt x="23937" y="44389"/>
                      </a:cubicBezTo>
                      <a:cubicBezTo>
                        <a:pt x="36194" y="44373"/>
                        <a:pt x="46125" y="34442"/>
                        <a:pt x="46141" y="22201"/>
                      </a:cubicBezTo>
                      <a:cubicBezTo>
                        <a:pt x="46141" y="13217"/>
                        <a:pt x="40734" y="5131"/>
                        <a:pt x="32440" y="1698"/>
                      </a:cubicBezTo>
                      <a:cubicBezTo>
                        <a:pt x="29693" y="555"/>
                        <a:pt x="26808" y="0"/>
                        <a:pt x="239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" name="Google Shape;1455;p49"/>
                <p:cNvSpPr/>
                <p:nvPr/>
              </p:nvSpPr>
              <p:spPr>
                <a:xfrm>
                  <a:off x="4234950" y="1147475"/>
                  <a:ext cx="85450" cy="119850"/>
                </a:xfrm>
                <a:custGeom>
                  <a:rect b="b" l="l" r="r" t="t"/>
                  <a:pathLst>
                    <a:path extrusionOk="0" h="4794" w="3418">
                      <a:moveTo>
                        <a:pt x="885" y="0"/>
                      </a:moveTo>
                      <a:cubicBezTo>
                        <a:pt x="617" y="0"/>
                        <a:pt x="384" y="154"/>
                        <a:pt x="225" y="513"/>
                      </a:cubicBezTo>
                      <a:cubicBezTo>
                        <a:pt x="0" y="1010"/>
                        <a:pt x="1027" y="1668"/>
                        <a:pt x="1845" y="2663"/>
                      </a:cubicBezTo>
                      <a:cubicBezTo>
                        <a:pt x="2310" y="3272"/>
                        <a:pt x="2663" y="3946"/>
                        <a:pt x="2920" y="4684"/>
                      </a:cubicBezTo>
                      <a:cubicBezTo>
                        <a:pt x="2945" y="4760"/>
                        <a:pt x="3010" y="4793"/>
                        <a:pt x="3082" y="4793"/>
                      </a:cubicBezTo>
                      <a:cubicBezTo>
                        <a:pt x="3192" y="4793"/>
                        <a:pt x="3318" y="4714"/>
                        <a:pt x="3337" y="4588"/>
                      </a:cubicBezTo>
                      <a:cubicBezTo>
                        <a:pt x="3417" y="4155"/>
                        <a:pt x="3417" y="3722"/>
                        <a:pt x="3337" y="3288"/>
                      </a:cubicBezTo>
                      <a:cubicBezTo>
                        <a:pt x="3078" y="1720"/>
                        <a:pt x="1783" y="0"/>
                        <a:pt x="88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" name="Google Shape;1456;p49"/>
                <p:cNvSpPr/>
                <p:nvPr/>
              </p:nvSpPr>
              <p:spPr>
                <a:xfrm>
                  <a:off x="4227725" y="1140050"/>
                  <a:ext cx="100300" cy="134975"/>
                </a:xfrm>
                <a:custGeom>
                  <a:rect b="b" l="l" r="r" t="t"/>
                  <a:pathLst>
                    <a:path extrusionOk="0" h="5399" w="4012">
                      <a:moveTo>
                        <a:pt x="1236" y="601"/>
                      </a:moveTo>
                      <a:cubicBezTo>
                        <a:pt x="1942" y="698"/>
                        <a:pt x="3097" y="2190"/>
                        <a:pt x="3353" y="3650"/>
                      </a:cubicBezTo>
                      <a:cubicBezTo>
                        <a:pt x="3385" y="3954"/>
                        <a:pt x="3401" y="4259"/>
                        <a:pt x="3385" y="4548"/>
                      </a:cubicBezTo>
                      <a:cubicBezTo>
                        <a:pt x="3129" y="3922"/>
                        <a:pt x="2776" y="3313"/>
                        <a:pt x="2359" y="2783"/>
                      </a:cubicBezTo>
                      <a:cubicBezTo>
                        <a:pt x="2102" y="2462"/>
                        <a:pt x="1813" y="2141"/>
                        <a:pt x="1508" y="1853"/>
                      </a:cubicBezTo>
                      <a:cubicBezTo>
                        <a:pt x="1187" y="1548"/>
                        <a:pt x="722" y="1083"/>
                        <a:pt x="786" y="938"/>
                      </a:cubicBezTo>
                      <a:cubicBezTo>
                        <a:pt x="915" y="665"/>
                        <a:pt x="1059" y="601"/>
                        <a:pt x="1171" y="601"/>
                      </a:cubicBezTo>
                      <a:close/>
                      <a:moveTo>
                        <a:pt x="1177" y="0"/>
                      </a:moveTo>
                      <a:cubicBezTo>
                        <a:pt x="895" y="0"/>
                        <a:pt x="488" y="116"/>
                        <a:pt x="225" y="698"/>
                      </a:cubicBezTo>
                      <a:cubicBezTo>
                        <a:pt x="0" y="1211"/>
                        <a:pt x="482" y="1676"/>
                        <a:pt x="1075" y="2286"/>
                      </a:cubicBezTo>
                      <a:cubicBezTo>
                        <a:pt x="1332" y="2543"/>
                        <a:pt x="1637" y="2831"/>
                        <a:pt x="1893" y="3152"/>
                      </a:cubicBezTo>
                      <a:cubicBezTo>
                        <a:pt x="2343" y="3746"/>
                        <a:pt x="2680" y="4388"/>
                        <a:pt x="2920" y="5077"/>
                      </a:cubicBezTo>
                      <a:cubicBezTo>
                        <a:pt x="2984" y="5270"/>
                        <a:pt x="3177" y="5398"/>
                        <a:pt x="3385" y="5398"/>
                      </a:cubicBezTo>
                      <a:lnTo>
                        <a:pt x="3418" y="5398"/>
                      </a:lnTo>
                      <a:cubicBezTo>
                        <a:pt x="3674" y="5382"/>
                        <a:pt x="3883" y="5206"/>
                        <a:pt x="3931" y="4949"/>
                      </a:cubicBezTo>
                      <a:cubicBezTo>
                        <a:pt x="4011" y="4484"/>
                        <a:pt x="4011" y="4019"/>
                        <a:pt x="3931" y="3553"/>
                      </a:cubicBezTo>
                      <a:cubicBezTo>
                        <a:pt x="3642" y="1901"/>
                        <a:pt x="2343" y="136"/>
                        <a:pt x="1300" y="8"/>
                      </a:cubicBezTo>
                      <a:cubicBezTo>
                        <a:pt x="1263" y="3"/>
                        <a:pt x="1221" y="0"/>
                        <a:pt x="11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" name="Google Shape;1457;p49"/>
                <p:cNvSpPr/>
                <p:nvPr/>
              </p:nvSpPr>
              <p:spPr>
                <a:xfrm>
                  <a:off x="4214075" y="1204900"/>
                  <a:ext cx="57375" cy="75325"/>
                </a:xfrm>
                <a:custGeom>
                  <a:rect b="b" l="l" r="r" t="t"/>
                  <a:pathLst>
                    <a:path extrusionOk="0" h="3013" w="2295">
                      <a:moveTo>
                        <a:pt x="797" y="1"/>
                      </a:moveTo>
                      <a:cubicBezTo>
                        <a:pt x="576" y="1"/>
                        <a:pt x="369" y="119"/>
                        <a:pt x="209" y="398"/>
                      </a:cubicBezTo>
                      <a:cubicBezTo>
                        <a:pt x="1" y="751"/>
                        <a:pt x="707" y="1104"/>
                        <a:pt x="1220" y="1697"/>
                      </a:cubicBezTo>
                      <a:cubicBezTo>
                        <a:pt x="1509" y="2066"/>
                        <a:pt x="1733" y="2499"/>
                        <a:pt x="1862" y="2949"/>
                      </a:cubicBezTo>
                      <a:cubicBezTo>
                        <a:pt x="1873" y="2994"/>
                        <a:pt x="1908" y="3013"/>
                        <a:pt x="1950" y="3013"/>
                      </a:cubicBezTo>
                      <a:cubicBezTo>
                        <a:pt x="2030" y="3013"/>
                        <a:pt x="2135" y="2946"/>
                        <a:pt x="2167" y="2852"/>
                      </a:cubicBezTo>
                      <a:cubicBezTo>
                        <a:pt x="2247" y="2580"/>
                        <a:pt x="2295" y="2291"/>
                        <a:pt x="2279" y="2002"/>
                      </a:cubicBezTo>
                      <a:cubicBezTo>
                        <a:pt x="2207" y="1010"/>
                        <a:pt x="1441" y="1"/>
                        <a:pt x="7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" name="Google Shape;1458;p49"/>
                <p:cNvSpPr/>
                <p:nvPr/>
              </p:nvSpPr>
              <p:spPr>
                <a:xfrm>
                  <a:off x="4206450" y="1197425"/>
                  <a:ext cx="72625" cy="90425"/>
                </a:xfrm>
                <a:custGeom>
                  <a:rect b="b" l="l" r="r" t="t"/>
                  <a:pathLst>
                    <a:path extrusionOk="0" h="3617" w="2905">
                      <a:moveTo>
                        <a:pt x="1085" y="602"/>
                      </a:moveTo>
                      <a:cubicBezTo>
                        <a:pt x="1117" y="602"/>
                        <a:pt x="1146" y="608"/>
                        <a:pt x="1172" y="617"/>
                      </a:cubicBezTo>
                      <a:cubicBezTo>
                        <a:pt x="1621" y="713"/>
                        <a:pt x="2215" y="1499"/>
                        <a:pt x="2263" y="2317"/>
                      </a:cubicBezTo>
                      <a:cubicBezTo>
                        <a:pt x="2279" y="2429"/>
                        <a:pt x="2279" y="2542"/>
                        <a:pt x="2263" y="2654"/>
                      </a:cubicBezTo>
                      <a:cubicBezTo>
                        <a:pt x="2135" y="2349"/>
                        <a:pt x="1958" y="2060"/>
                        <a:pt x="1750" y="1804"/>
                      </a:cubicBezTo>
                      <a:cubicBezTo>
                        <a:pt x="1573" y="1611"/>
                        <a:pt x="1381" y="1419"/>
                        <a:pt x="1188" y="1242"/>
                      </a:cubicBezTo>
                      <a:cubicBezTo>
                        <a:pt x="1028" y="1130"/>
                        <a:pt x="899" y="986"/>
                        <a:pt x="787" y="825"/>
                      </a:cubicBezTo>
                      <a:cubicBezTo>
                        <a:pt x="893" y="649"/>
                        <a:pt x="999" y="602"/>
                        <a:pt x="1085" y="602"/>
                      </a:cubicBezTo>
                      <a:close/>
                      <a:moveTo>
                        <a:pt x="1130" y="1"/>
                      </a:moveTo>
                      <a:cubicBezTo>
                        <a:pt x="766" y="1"/>
                        <a:pt x="420" y="214"/>
                        <a:pt x="258" y="552"/>
                      </a:cubicBezTo>
                      <a:cubicBezTo>
                        <a:pt x="1" y="986"/>
                        <a:pt x="402" y="1355"/>
                        <a:pt x="803" y="1691"/>
                      </a:cubicBezTo>
                      <a:cubicBezTo>
                        <a:pt x="980" y="1852"/>
                        <a:pt x="1156" y="2012"/>
                        <a:pt x="1317" y="2189"/>
                      </a:cubicBezTo>
                      <a:cubicBezTo>
                        <a:pt x="1573" y="2526"/>
                        <a:pt x="1766" y="2911"/>
                        <a:pt x="1878" y="3328"/>
                      </a:cubicBezTo>
                      <a:cubicBezTo>
                        <a:pt x="1926" y="3504"/>
                        <a:pt x="2071" y="3617"/>
                        <a:pt x="2247" y="3617"/>
                      </a:cubicBezTo>
                      <a:cubicBezTo>
                        <a:pt x="2488" y="3617"/>
                        <a:pt x="2696" y="3472"/>
                        <a:pt x="2776" y="3248"/>
                      </a:cubicBezTo>
                      <a:cubicBezTo>
                        <a:pt x="2873" y="2943"/>
                        <a:pt x="2905" y="2606"/>
                        <a:pt x="2889" y="2285"/>
                      </a:cubicBezTo>
                      <a:cubicBezTo>
                        <a:pt x="2825" y="1258"/>
                        <a:pt x="2087" y="199"/>
                        <a:pt x="1333" y="23"/>
                      </a:cubicBezTo>
                      <a:cubicBezTo>
                        <a:pt x="1265" y="8"/>
                        <a:pt x="1198" y="1"/>
                        <a:pt x="11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" name="Google Shape;1459;p49"/>
                <p:cNvSpPr/>
                <p:nvPr/>
              </p:nvSpPr>
              <p:spPr>
                <a:xfrm>
                  <a:off x="3764875" y="982200"/>
                  <a:ext cx="15250" cy="1062500"/>
                </a:xfrm>
                <a:custGeom>
                  <a:rect b="b" l="l" r="r" t="t"/>
                  <a:pathLst>
                    <a:path extrusionOk="0" h="42500" w="610">
                      <a:moveTo>
                        <a:pt x="0" y="1"/>
                      </a:moveTo>
                      <a:lnTo>
                        <a:pt x="0" y="42500"/>
                      </a:lnTo>
                      <a:lnTo>
                        <a:pt x="610" y="42500"/>
                      </a:lnTo>
                      <a:lnTo>
                        <a:pt x="61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" name="Google Shape;1460;p49"/>
                <p:cNvSpPr/>
                <p:nvPr/>
              </p:nvSpPr>
              <p:spPr>
                <a:xfrm>
                  <a:off x="4022375" y="982200"/>
                  <a:ext cx="15250" cy="1062500"/>
                </a:xfrm>
                <a:custGeom>
                  <a:rect b="b" l="l" r="r" t="t"/>
                  <a:pathLst>
                    <a:path extrusionOk="0" h="42500" w="610">
                      <a:moveTo>
                        <a:pt x="0" y="1"/>
                      </a:moveTo>
                      <a:lnTo>
                        <a:pt x="0" y="42500"/>
                      </a:lnTo>
                      <a:lnTo>
                        <a:pt x="610" y="42500"/>
                      </a:lnTo>
                      <a:lnTo>
                        <a:pt x="61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" name="Google Shape;1461;p49"/>
                <p:cNvSpPr/>
                <p:nvPr/>
              </p:nvSpPr>
              <p:spPr>
                <a:xfrm>
                  <a:off x="3446800" y="1357625"/>
                  <a:ext cx="890450" cy="434000"/>
                </a:xfrm>
                <a:custGeom>
                  <a:rect b="b" l="l" r="r" t="t"/>
                  <a:pathLst>
                    <a:path extrusionOk="0" h="17360" w="35618">
                      <a:moveTo>
                        <a:pt x="17809" y="0"/>
                      </a:moveTo>
                      <a:cubicBezTo>
                        <a:pt x="7092" y="0"/>
                        <a:pt x="1" y="3851"/>
                        <a:pt x="1" y="6867"/>
                      </a:cubicBezTo>
                      <a:lnTo>
                        <a:pt x="1" y="11904"/>
                      </a:lnTo>
                      <a:cubicBezTo>
                        <a:pt x="1" y="14921"/>
                        <a:pt x="2439" y="17359"/>
                        <a:pt x="5439" y="17359"/>
                      </a:cubicBezTo>
                      <a:cubicBezTo>
                        <a:pt x="5439" y="17359"/>
                        <a:pt x="14552" y="16092"/>
                        <a:pt x="17665" y="16092"/>
                      </a:cubicBezTo>
                      <a:cubicBezTo>
                        <a:pt x="20761" y="16092"/>
                        <a:pt x="30194" y="17359"/>
                        <a:pt x="30194" y="17359"/>
                      </a:cubicBezTo>
                      <a:cubicBezTo>
                        <a:pt x="33195" y="17343"/>
                        <a:pt x="35617" y="14905"/>
                        <a:pt x="35617" y="11904"/>
                      </a:cubicBezTo>
                      <a:lnTo>
                        <a:pt x="35617" y="6867"/>
                      </a:lnTo>
                      <a:cubicBezTo>
                        <a:pt x="35617" y="3867"/>
                        <a:pt x="27900" y="0"/>
                        <a:pt x="17809" y="0"/>
                      </a:cubicBezTo>
                      <a:close/>
                    </a:path>
                  </a:pathLst>
                </a:custGeom>
                <a:solidFill>
                  <a:srgbClr val="ECF5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" name="Google Shape;1462;p49"/>
                <p:cNvSpPr/>
                <p:nvPr/>
              </p:nvSpPr>
              <p:spPr>
                <a:xfrm>
                  <a:off x="3439575" y="1350400"/>
                  <a:ext cx="905275" cy="448425"/>
                </a:xfrm>
                <a:custGeom>
                  <a:rect b="b" l="l" r="r" t="t"/>
                  <a:pathLst>
                    <a:path extrusionOk="0" h="17937" w="36211">
                      <a:moveTo>
                        <a:pt x="18114" y="594"/>
                      </a:moveTo>
                      <a:cubicBezTo>
                        <a:pt x="28269" y="594"/>
                        <a:pt x="35617" y="4509"/>
                        <a:pt x="35617" y="7156"/>
                      </a:cubicBezTo>
                      <a:lnTo>
                        <a:pt x="35617" y="12193"/>
                      </a:lnTo>
                      <a:cubicBezTo>
                        <a:pt x="35601" y="15017"/>
                        <a:pt x="33323" y="17311"/>
                        <a:pt x="30499" y="17327"/>
                      </a:cubicBezTo>
                      <a:cubicBezTo>
                        <a:pt x="29890" y="17247"/>
                        <a:pt x="20986" y="16060"/>
                        <a:pt x="17954" y="16060"/>
                      </a:cubicBezTo>
                      <a:cubicBezTo>
                        <a:pt x="14921" y="16076"/>
                        <a:pt x="6306" y="17247"/>
                        <a:pt x="5712" y="17327"/>
                      </a:cubicBezTo>
                      <a:cubicBezTo>
                        <a:pt x="2889" y="17311"/>
                        <a:pt x="611" y="15017"/>
                        <a:pt x="594" y="12193"/>
                      </a:cubicBezTo>
                      <a:lnTo>
                        <a:pt x="594" y="7156"/>
                      </a:lnTo>
                      <a:cubicBezTo>
                        <a:pt x="594" y="4477"/>
                        <a:pt x="7413" y="594"/>
                        <a:pt x="18114" y="594"/>
                      </a:cubicBezTo>
                      <a:close/>
                      <a:moveTo>
                        <a:pt x="18098" y="0"/>
                      </a:moveTo>
                      <a:cubicBezTo>
                        <a:pt x="13189" y="0"/>
                        <a:pt x="8552" y="819"/>
                        <a:pt x="5071" y="2327"/>
                      </a:cubicBezTo>
                      <a:cubicBezTo>
                        <a:pt x="1894" y="3690"/>
                        <a:pt x="1" y="5487"/>
                        <a:pt x="1" y="7156"/>
                      </a:cubicBezTo>
                      <a:lnTo>
                        <a:pt x="1" y="12193"/>
                      </a:lnTo>
                      <a:cubicBezTo>
                        <a:pt x="1" y="15354"/>
                        <a:pt x="2568" y="17921"/>
                        <a:pt x="5728" y="17937"/>
                      </a:cubicBezTo>
                      <a:lnTo>
                        <a:pt x="5777" y="17937"/>
                      </a:lnTo>
                      <a:cubicBezTo>
                        <a:pt x="5873" y="17921"/>
                        <a:pt x="14905" y="16670"/>
                        <a:pt x="17954" y="16670"/>
                      </a:cubicBezTo>
                      <a:cubicBezTo>
                        <a:pt x="20986" y="16670"/>
                        <a:pt x="30339" y="17921"/>
                        <a:pt x="30435" y="17937"/>
                      </a:cubicBezTo>
                      <a:lnTo>
                        <a:pt x="30483" y="17937"/>
                      </a:lnTo>
                      <a:cubicBezTo>
                        <a:pt x="33644" y="17921"/>
                        <a:pt x="36211" y="15354"/>
                        <a:pt x="36211" y="12193"/>
                      </a:cubicBezTo>
                      <a:lnTo>
                        <a:pt x="36211" y="7156"/>
                      </a:lnTo>
                      <a:cubicBezTo>
                        <a:pt x="36211" y="3835"/>
                        <a:pt x="28302" y="0"/>
                        <a:pt x="180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" name="Google Shape;1463;p49"/>
                <p:cNvSpPr/>
                <p:nvPr/>
              </p:nvSpPr>
              <p:spPr>
                <a:xfrm>
                  <a:off x="3501250" y="1500925"/>
                  <a:ext cx="76325" cy="217600"/>
                </a:xfrm>
                <a:custGeom>
                  <a:rect b="b" l="l" r="r" t="t"/>
                  <a:pathLst>
                    <a:path extrusionOk="0" h="8704" w="3053">
                      <a:moveTo>
                        <a:pt x="1778" y="0"/>
                      </a:moveTo>
                      <a:cubicBezTo>
                        <a:pt x="369" y="0"/>
                        <a:pt x="0" y="4134"/>
                        <a:pt x="983" y="6830"/>
                      </a:cubicBezTo>
                      <a:cubicBezTo>
                        <a:pt x="1208" y="7456"/>
                        <a:pt x="1545" y="8049"/>
                        <a:pt x="1946" y="8595"/>
                      </a:cubicBezTo>
                      <a:cubicBezTo>
                        <a:pt x="2011" y="8671"/>
                        <a:pt x="2096" y="8703"/>
                        <a:pt x="2179" y="8703"/>
                      </a:cubicBezTo>
                      <a:cubicBezTo>
                        <a:pt x="2361" y="8703"/>
                        <a:pt x="2535" y="8547"/>
                        <a:pt x="2491" y="8338"/>
                      </a:cubicBezTo>
                      <a:cubicBezTo>
                        <a:pt x="2235" y="7119"/>
                        <a:pt x="2138" y="5868"/>
                        <a:pt x="2203" y="4632"/>
                      </a:cubicBezTo>
                      <a:cubicBezTo>
                        <a:pt x="2379" y="2563"/>
                        <a:pt x="3053" y="734"/>
                        <a:pt x="2443" y="268"/>
                      </a:cubicBezTo>
                      <a:cubicBezTo>
                        <a:pt x="2201" y="84"/>
                        <a:pt x="1979" y="0"/>
                        <a:pt x="1778" y="0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" name="Google Shape;1464;p49"/>
                <p:cNvSpPr/>
                <p:nvPr/>
              </p:nvSpPr>
              <p:spPr>
                <a:xfrm>
                  <a:off x="3498550" y="1147475"/>
                  <a:ext cx="85050" cy="119850"/>
                </a:xfrm>
                <a:custGeom>
                  <a:rect b="b" l="l" r="r" t="t"/>
                  <a:pathLst>
                    <a:path extrusionOk="0" h="4794" w="3402">
                      <a:moveTo>
                        <a:pt x="2526" y="0"/>
                      </a:moveTo>
                      <a:cubicBezTo>
                        <a:pt x="1624" y="0"/>
                        <a:pt x="336" y="1720"/>
                        <a:pt x="64" y="3288"/>
                      </a:cubicBezTo>
                      <a:cubicBezTo>
                        <a:pt x="0" y="3722"/>
                        <a:pt x="0" y="4155"/>
                        <a:pt x="64" y="4588"/>
                      </a:cubicBezTo>
                      <a:cubicBezTo>
                        <a:pt x="84" y="4714"/>
                        <a:pt x="209" y="4793"/>
                        <a:pt x="320" y="4793"/>
                      </a:cubicBezTo>
                      <a:cubicBezTo>
                        <a:pt x="391" y="4793"/>
                        <a:pt x="456" y="4760"/>
                        <a:pt x="482" y="4684"/>
                      </a:cubicBezTo>
                      <a:cubicBezTo>
                        <a:pt x="738" y="3946"/>
                        <a:pt x="1091" y="3272"/>
                        <a:pt x="1573" y="2663"/>
                      </a:cubicBezTo>
                      <a:cubicBezTo>
                        <a:pt x="2391" y="1668"/>
                        <a:pt x="3401" y="1010"/>
                        <a:pt x="3193" y="513"/>
                      </a:cubicBezTo>
                      <a:cubicBezTo>
                        <a:pt x="3030" y="154"/>
                        <a:pt x="2795" y="0"/>
                        <a:pt x="2526" y="0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" name="Google Shape;1465;p49"/>
                <p:cNvSpPr/>
                <p:nvPr/>
              </p:nvSpPr>
              <p:spPr>
                <a:xfrm>
                  <a:off x="3547475" y="1204900"/>
                  <a:ext cx="56975" cy="75325"/>
                </a:xfrm>
                <a:custGeom>
                  <a:rect b="b" l="l" r="r" t="t"/>
                  <a:pathLst>
                    <a:path extrusionOk="0" h="3013" w="2279">
                      <a:moveTo>
                        <a:pt x="1483" y="1"/>
                      </a:moveTo>
                      <a:cubicBezTo>
                        <a:pt x="839" y="1"/>
                        <a:pt x="76" y="1010"/>
                        <a:pt x="17" y="2002"/>
                      </a:cubicBezTo>
                      <a:cubicBezTo>
                        <a:pt x="1" y="2291"/>
                        <a:pt x="33" y="2580"/>
                        <a:pt x="113" y="2852"/>
                      </a:cubicBezTo>
                      <a:cubicBezTo>
                        <a:pt x="144" y="2946"/>
                        <a:pt x="257" y="3013"/>
                        <a:pt x="341" y="3013"/>
                      </a:cubicBezTo>
                      <a:cubicBezTo>
                        <a:pt x="386" y="3013"/>
                        <a:pt x="423" y="2994"/>
                        <a:pt x="434" y="2949"/>
                      </a:cubicBezTo>
                      <a:cubicBezTo>
                        <a:pt x="546" y="2499"/>
                        <a:pt x="771" y="2066"/>
                        <a:pt x="1059" y="1697"/>
                      </a:cubicBezTo>
                      <a:cubicBezTo>
                        <a:pt x="1573" y="1104"/>
                        <a:pt x="2279" y="751"/>
                        <a:pt x="2070" y="398"/>
                      </a:cubicBezTo>
                      <a:cubicBezTo>
                        <a:pt x="1910" y="119"/>
                        <a:pt x="1704" y="1"/>
                        <a:pt x="1483" y="1"/>
                      </a:cubicBezTo>
                      <a:close/>
                    </a:path>
                  </a:pathLst>
                </a:custGeom>
                <a:solidFill>
                  <a:srgbClr val="F8FEF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" name="Google Shape;1466;p49"/>
                <p:cNvSpPr/>
                <p:nvPr/>
              </p:nvSpPr>
              <p:spPr>
                <a:xfrm>
                  <a:off x="3360975" y="965525"/>
                  <a:ext cx="718375" cy="1095425"/>
                </a:xfrm>
                <a:custGeom>
                  <a:rect b="b" l="l" r="r" t="t"/>
                  <a:pathLst>
                    <a:path extrusionOk="0" h="43817" w="28735">
                      <a:moveTo>
                        <a:pt x="21849" y="0"/>
                      </a:moveTo>
                      <a:cubicBezTo>
                        <a:pt x="10211" y="0"/>
                        <a:pt x="0" y="9431"/>
                        <a:pt x="0" y="21909"/>
                      </a:cubicBezTo>
                      <a:cubicBezTo>
                        <a:pt x="0" y="28936"/>
                        <a:pt x="3369" y="35530"/>
                        <a:pt x="9049" y="39653"/>
                      </a:cubicBezTo>
                      <a:cubicBezTo>
                        <a:pt x="12835" y="42394"/>
                        <a:pt x="17337" y="43816"/>
                        <a:pt x="21890" y="43816"/>
                      </a:cubicBezTo>
                      <a:cubicBezTo>
                        <a:pt x="24187" y="43816"/>
                        <a:pt x="26497" y="43454"/>
                        <a:pt x="28734" y="42717"/>
                      </a:cubicBezTo>
                      <a:cubicBezTo>
                        <a:pt x="23376" y="40937"/>
                        <a:pt x="18900" y="37166"/>
                        <a:pt x="16236" y="32193"/>
                      </a:cubicBezTo>
                      <a:cubicBezTo>
                        <a:pt x="12787" y="32562"/>
                        <a:pt x="9145" y="33059"/>
                        <a:pt x="9145" y="33059"/>
                      </a:cubicBezTo>
                      <a:cubicBezTo>
                        <a:pt x="6145" y="33059"/>
                        <a:pt x="3706" y="30621"/>
                        <a:pt x="3706" y="27620"/>
                      </a:cubicBezTo>
                      <a:lnTo>
                        <a:pt x="3706" y="22567"/>
                      </a:lnTo>
                      <a:cubicBezTo>
                        <a:pt x="3706" y="20289"/>
                        <a:pt x="7781" y="17529"/>
                        <a:pt x="14407" y="16326"/>
                      </a:cubicBezTo>
                      <a:cubicBezTo>
                        <a:pt x="16317" y="9171"/>
                        <a:pt x="21691" y="3443"/>
                        <a:pt x="28734" y="1117"/>
                      </a:cubicBezTo>
                      <a:cubicBezTo>
                        <a:pt x="26428" y="357"/>
                        <a:pt x="24111" y="0"/>
                        <a:pt x="218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467" name="Google Shape;1467;p49"/>
          <p:cNvSpPr/>
          <p:nvPr/>
        </p:nvSpPr>
        <p:spPr>
          <a:xfrm>
            <a:off x="3995772" y="732653"/>
            <a:ext cx="1152267" cy="32018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FAQs</a:t>
            </a:r>
          </a:p>
        </p:txBody>
      </p:sp>
      <p:grpSp>
        <p:nvGrpSpPr>
          <p:cNvPr id="1468" name="Google Shape;1468;p49"/>
          <p:cNvGrpSpPr/>
          <p:nvPr/>
        </p:nvGrpSpPr>
        <p:grpSpPr>
          <a:xfrm>
            <a:off x="7592649" y="424707"/>
            <a:ext cx="408151" cy="366569"/>
            <a:chOff x="918350" y="494075"/>
            <a:chExt cx="188950" cy="169700"/>
          </a:xfrm>
        </p:grpSpPr>
        <p:sp>
          <p:nvSpPr>
            <p:cNvPr id="1469" name="Google Shape;1469;p49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9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9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2" name="Google Shape;1472;p49"/>
          <p:cNvGrpSpPr/>
          <p:nvPr/>
        </p:nvGrpSpPr>
        <p:grpSpPr>
          <a:xfrm>
            <a:off x="1547044" y="1388515"/>
            <a:ext cx="485266" cy="487265"/>
            <a:chOff x="3132175" y="631198"/>
            <a:chExt cx="224650" cy="225575"/>
          </a:xfrm>
        </p:grpSpPr>
        <p:sp>
          <p:nvSpPr>
            <p:cNvPr id="1473" name="Google Shape;1473;p49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9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9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9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9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8" name="Google Shape;1478;p49"/>
          <p:cNvGrpSpPr/>
          <p:nvPr/>
        </p:nvGrpSpPr>
        <p:grpSpPr>
          <a:xfrm>
            <a:off x="6880142" y="2247443"/>
            <a:ext cx="436718" cy="466420"/>
            <a:chOff x="3761250" y="489950"/>
            <a:chExt cx="202175" cy="215925"/>
          </a:xfrm>
        </p:grpSpPr>
        <p:sp>
          <p:nvSpPr>
            <p:cNvPr id="1479" name="Google Shape;1479;p49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9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9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9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9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9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" name="Google Shape;1485;p49"/>
          <p:cNvGrpSpPr/>
          <p:nvPr/>
        </p:nvGrpSpPr>
        <p:grpSpPr>
          <a:xfrm>
            <a:off x="283085" y="2949584"/>
            <a:ext cx="485252" cy="448380"/>
            <a:chOff x="8814275" y="969810"/>
            <a:chExt cx="254325" cy="235000"/>
          </a:xfrm>
        </p:grpSpPr>
        <p:sp>
          <p:nvSpPr>
            <p:cNvPr id="1486" name="Google Shape;1486;p49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9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9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9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9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35"/>
          <p:cNvSpPr txBox="1"/>
          <p:nvPr>
            <p:ph type="title"/>
          </p:nvPr>
        </p:nvSpPr>
        <p:spPr>
          <a:xfrm>
            <a:off x="1583100" y="3356000"/>
            <a:ext cx="5977800" cy="12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Experience In Game Development</a:t>
            </a:r>
            <a:br>
              <a:rPr lang="en"/>
            </a:br>
            <a:r>
              <a:rPr lang="en"/>
              <a:t> </a:t>
            </a:r>
            <a:endParaRPr/>
          </a:p>
        </p:txBody>
      </p:sp>
      <p:sp>
        <p:nvSpPr>
          <p:cNvPr id="626" name="Google Shape;626;p35"/>
          <p:cNvSpPr/>
          <p:nvPr/>
        </p:nvSpPr>
        <p:spPr>
          <a:xfrm>
            <a:off x="1940026" y="3268583"/>
            <a:ext cx="5263947" cy="43928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User Experience In Game</a:t>
            </a:r>
          </a:p>
        </p:txBody>
      </p:sp>
      <p:sp>
        <p:nvSpPr>
          <p:cNvPr id="627" name="Google Shape;627;p35"/>
          <p:cNvSpPr/>
          <p:nvPr/>
        </p:nvSpPr>
        <p:spPr>
          <a:xfrm>
            <a:off x="3160446" y="3790791"/>
            <a:ext cx="2823115" cy="44016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Development</a:t>
            </a:r>
          </a:p>
        </p:txBody>
      </p:sp>
      <p:grpSp>
        <p:nvGrpSpPr>
          <p:cNvPr id="628" name="Google Shape;628;p35"/>
          <p:cNvGrpSpPr/>
          <p:nvPr/>
        </p:nvGrpSpPr>
        <p:grpSpPr>
          <a:xfrm>
            <a:off x="5543617" y="4853018"/>
            <a:ext cx="436718" cy="466420"/>
            <a:chOff x="3761250" y="489950"/>
            <a:chExt cx="202175" cy="215925"/>
          </a:xfrm>
        </p:grpSpPr>
        <p:sp>
          <p:nvSpPr>
            <p:cNvPr id="629" name="Google Shape;629;p35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35"/>
          <p:cNvGrpSpPr/>
          <p:nvPr/>
        </p:nvGrpSpPr>
        <p:grpSpPr>
          <a:xfrm>
            <a:off x="2173185" y="310809"/>
            <a:ext cx="485252" cy="448380"/>
            <a:chOff x="8814275" y="969810"/>
            <a:chExt cx="254325" cy="235000"/>
          </a:xfrm>
        </p:grpSpPr>
        <p:sp>
          <p:nvSpPr>
            <p:cNvPr id="636" name="Google Shape;636;p35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" name="Google Shape;641;p35"/>
          <p:cNvGrpSpPr/>
          <p:nvPr/>
        </p:nvGrpSpPr>
        <p:grpSpPr>
          <a:xfrm>
            <a:off x="8539044" y="1660315"/>
            <a:ext cx="485266" cy="487265"/>
            <a:chOff x="3132175" y="631198"/>
            <a:chExt cx="224650" cy="225575"/>
          </a:xfrm>
        </p:grpSpPr>
        <p:sp>
          <p:nvSpPr>
            <p:cNvPr id="642" name="Google Shape;642;p35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" name="Google Shape;647;p35"/>
          <p:cNvGrpSpPr/>
          <p:nvPr/>
        </p:nvGrpSpPr>
        <p:grpSpPr>
          <a:xfrm>
            <a:off x="192099" y="3113420"/>
            <a:ext cx="408151" cy="366569"/>
            <a:chOff x="918350" y="494075"/>
            <a:chExt cx="188950" cy="169700"/>
          </a:xfrm>
        </p:grpSpPr>
        <p:sp>
          <p:nvSpPr>
            <p:cNvPr id="648" name="Google Shape;648;p35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Presentation</a:t>
            </a:r>
            <a:endParaRPr/>
          </a:p>
        </p:txBody>
      </p:sp>
      <p:sp>
        <p:nvSpPr>
          <p:cNvPr id="656" name="Google Shape;656;p36"/>
          <p:cNvSpPr txBox="1"/>
          <p:nvPr>
            <p:ph idx="1" type="body"/>
          </p:nvPr>
        </p:nvSpPr>
        <p:spPr>
          <a:xfrm>
            <a:off x="720000" y="1371000"/>
            <a:ext cx="77040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Here’s what you’ll find in this </a:t>
            </a:r>
            <a:r>
              <a:rPr b="1" lang="en">
                <a:solidFill>
                  <a:schemeClr val="lt1"/>
                </a:solidFill>
              </a:rPr>
              <a:t>presentation</a:t>
            </a:r>
            <a:r>
              <a:rPr lang="en">
                <a:solidFill>
                  <a:schemeClr val="lt1"/>
                </a:solidFill>
              </a:rPr>
              <a:t>: 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>
                <a:solidFill>
                  <a:schemeClr val="lt1"/>
                </a:solidFill>
              </a:rPr>
              <a:t>Terminology used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>
                <a:solidFill>
                  <a:schemeClr val="lt1"/>
                </a:solidFill>
              </a:rPr>
              <a:t>User Experience Evaluation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>
                <a:solidFill>
                  <a:schemeClr val="lt1"/>
                </a:solidFill>
              </a:rPr>
              <a:t>Methods used in evaluation phases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>
                <a:solidFill>
                  <a:schemeClr val="lt1"/>
                </a:solidFill>
              </a:rPr>
              <a:t>Dissecting a Game: Pacman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>
                <a:solidFill>
                  <a:schemeClr val="lt1"/>
                </a:solidFill>
              </a:rPr>
              <a:t>Heuristics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>
                <a:solidFill>
                  <a:schemeClr val="lt1"/>
                </a:solidFill>
              </a:rPr>
              <a:t>Conclusion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>
                <a:solidFill>
                  <a:schemeClr val="lt1"/>
                </a:solidFill>
              </a:rPr>
              <a:t>Resources Used</a:t>
            </a:r>
            <a:endParaRPr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>
                <a:solidFill>
                  <a:schemeClr val="lt1"/>
                </a:solidFill>
              </a:rPr>
              <a:t>FAQs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57" name="Google Shape;657;p36"/>
          <p:cNvSpPr/>
          <p:nvPr/>
        </p:nvSpPr>
        <p:spPr>
          <a:xfrm>
            <a:off x="826647" y="564067"/>
            <a:ext cx="6504805" cy="3346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Contents Of This Presentation</a:t>
            </a:r>
          </a:p>
        </p:txBody>
      </p:sp>
      <p:grpSp>
        <p:nvGrpSpPr>
          <p:cNvPr id="658" name="Google Shape;658;p36"/>
          <p:cNvGrpSpPr/>
          <p:nvPr/>
        </p:nvGrpSpPr>
        <p:grpSpPr>
          <a:xfrm>
            <a:off x="192099" y="3113420"/>
            <a:ext cx="408151" cy="366569"/>
            <a:chOff x="918350" y="494075"/>
            <a:chExt cx="188950" cy="169700"/>
          </a:xfrm>
        </p:grpSpPr>
        <p:sp>
          <p:nvSpPr>
            <p:cNvPr id="659" name="Google Shape;659;p36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6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6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" name="Google Shape;662;p36"/>
          <p:cNvGrpSpPr/>
          <p:nvPr/>
        </p:nvGrpSpPr>
        <p:grpSpPr>
          <a:xfrm>
            <a:off x="5543617" y="4853018"/>
            <a:ext cx="436718" cy="466420"/>
            <a:chOff x="3761250" y="489950"/>
            <a:chExt cx="202175" cy="215925"/>
          </a:xfrm>
        </p:grpSpPr>
        <p:sp>
          <p:nvSpPr>
            <p:cNvPr id="663" name="Google Shape;663;p36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6"/>
          <p:cNvGrpSpPr/>
          <p:nvPr/>
        </p:nvGrpSpPr>
        <p:grpSpPr>
          <a:xfrm>
            <a:off x="8186285" y="310809"/>
            <a:ext cx="485252" cy="448380"/>
            <a:chOff x="8814275" y="969810"/>
            <a:chExt cx="254325" cy="235000"/>
          </a:xfrm>
        </p:grpSpPr>
        <p:sp>
          <p:nvSpPr>
            <p:cNvPr id="670" name="Google Shape;670;p36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6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6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36"/>
          <p:cNvGrpSpPr/>
          <p:nvPr/>
        </p:nvGrpSpPr>
        <p:grpSpPr>
          <a:xfrm>
            <a:off x="8539044" y="1660315"/>
            <a:ext cx="485266" cy="487265"/>
            <a:chOff x="3132175" y="631198"/>
            <a:chExt cx="224650" cy="225575"/>
          </a:xfrm>
        </p:grpSpPr>
        <p:sp>
          <p:nvSpPr>
            <p:cNvPr id="676" name="Google Shape;676;p36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6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6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7"/>
          <p:cNvSpPr txBox="1"/>
          <p:nvPr>
            <p:ph type="title"/>
          </p:nvPr>
        </p:nvSpPr>
        <p:spPr>
          <a:xfrm>
            <a:off x="2126700" y="2414808"/>
            <a:ext cx="489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Terms</a:t>
            </a:r>
            <a:endParaRPr/>
          </a:p>
        </p:txBody>
      </p:sp>
      <p:sp>
        <p:nvSpPr>
          <p:cNvPr id="686" name="Google Shape;686;p37"/>
          <p:cNvSpPr txBox="1"/>
          <p:nvPr>
            <p:ph idx="1" type="subTitle"/>
          </p:nvPr>
        </p:nvSpPr>
        <p:spPr>
          <a:xfrm>
            <a:off x="1791050" y="3256600"/>
            <a:ext cx="5712900" cy="41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familiarize ourselves with some of the terms</a:t>
            </a:r>
            <a:endParaRPr/>
          </a:p>
        </p:txBody>
      </p:sp>
      <p:sp>
        <p:nvSpPr>
          <p:cNvPr id="687" name="Google Shape;687;p37"/>
          <p:cNvSpPr/>
          <p:nvPr/>
        </p:nvSpPr>
        <p:spPr>
          <a:xfrm>
            <a:off x="3072531" y="2602197"/>
            <a:ext cx="2998944" cy="46701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The Terms</a:t>
            </a:r>
          </a:p>
        </p:txBody>
      </p:sp>
      <p:grpSp>
        <p:nvGrpSpPr>
          <p:cNvPr id="688" name="Google Shape;688;p37"/>
          <p:cNvGrpSpPr/>
          <p:nvPr/>
        </p:nvGrpSpPr>
        <p:grpSpPr>
          <a:xfrm>
            <a:off x="4814399" y="4462345"/>
            <a:ext cx="408151" cy="366569"/>
            <a:chOff x="918350" y="494075"/>
            <a:chExt cx="188950" cy="169700"/>
          </a:xfrm>
        </p:grpSpPr>
        <p:sp>
          <p:nvSpPr>
            <p:cNvPr id="689" name="Google Shape;689;p37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7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7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" name="Google Shape;692;p37"/>
          <p:cNvGrpSpPr/>
          <p:nvPr/>
        </p:nvGrpSpPr>
        <p:grpSpPr>
          <a:xfrm>
            <a:off x="8210542" y="988818"/>
            <a:ext cx="436718" cy="466420"/>
            <a:chOff x="3761250" y="489950"/>
            <a:chExt cx="202175" cy="215925"/>
          </a:xfrm>
        </p:grpSpPr>
        <p:sp>
          <p:nvSpPr>
            <p:cNvPr id="693" name="Google Shape;693;p37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7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7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7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7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7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" name="Google Shape;699;p37"/>
          <p:cNvGrpSpPr/>
          <p:nvPr/>
        </p:nvGrpSpPr>
        <p:grpSpPr>
          <a:xfrm>
            <a:off x="3133285" y="310809"/>
            <a:ext cx="485252" cy="448380"/>
            <a:chOff x="8814275" y="969810"/>
            <a:chExt cx="254325" cy="235000"/>
          </a:xfrm>
        </p:grpSpPr>
        <p:sp>
          <p:nvSpPr>
            <p:cNvPr id="700" name="Google Shape;700;p37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7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7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7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7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Google Shape;705;p37"/>
          <p:cNvGrpSpPr/>
          <p:nvPr/>
        </p:nvGrpSpPr>
        <p:grpSpPr>
          <a:xfrm>
            <a:off x="472469" y="1262565"/>
            <a:ext cx="485266" cy="487265"/>
            <a:chOff x="3132175" y="631198"/>
            <a:chExt cx="224650" cy="225575"/>
          </a:xfrm>
        </p:grpSpPr>
        <p:sp>
          <p:nvSpPr>
            <p:cNvPr id="706" name="Google Shape;706;p37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38"/>
          <p:cNvSpPr txBox="1"/>
          <p:nvPr>
            <p:ph type="title"/>
          </p:nvPr>
        </p:nvSpPr>
        <p:spPr>
          <a:xfrm>
            <a:off x="1601975" y="1120516"/>
            <a:ext cx="23364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Games</a:t>
            </a:r>
            <a:endParaRPr/>
          </a:p>
        </p:txBody>
      </p:sp>
      <p:sp>
        <p:nvSpPr>
          <p:cNvPr id="716" name="Google Shape;716;p38"/>
          <p:cNvSpPr txBox="1"/>
          <p:nvPr>
            <p:ph idx="2" type="title"/>
          </p:nvPr>
        </p:nvSpPr>
        <p:spPr>
          <a:xfrm>
            <a:off x="720000" y="1120528"/>
            <a:ext cx="8820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17" name="Google Shape;717;p38"/>
          <p:cNvSpPr txBox="1"/>
          <p:nvPr>
            <p:ph idx="1" type="subTitle"/>
          </p:nvPr>
        </p:nvSpPr>
        <p:spPr>
          <a:xfrm>
            <a:off x="1601975" y="1471428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activity with rules we perform to have fun.</a:t>
            </a:r>
            <a:endParaRPr/>
          </a:p>
        </p:txBody>
      </p:sp>
      <p:sp>
        <p:nvSpPr>
          <p:cNvPr id="718" name="Google Shape;718;p38"/>
          <p:cNvSpPr txBox="1"/>
          <p:nvPr>
            <p:ph idx="3" type="title"/>
          </p:nvPr>
        </p:nvSpPr>
        <p:spPr>
          <a:xfrm>
            <a:off x="3846275" y="2294963"/>
            <a:ext cx="28197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Experience</a:t>
            </a:r>
            <a:endParaRPr/>
          </a:p>
        </p:txBody>
      </p:sp>
      <p:sp>
        <p:nvSpPr>
          <p:cNvPr id="719" name="Google Shape;719;p38"/>
          <p:cNvSpPr txBox="1"/>
          <p:nvPr>
            <p:ph idx="4" type="title"/>
          </p:nvPr>
        </p:nvSpPr>
        <p:spPr>
          <a:xfrm>
            <a:off x="2904025" y="2294427"/>
            <a:ext cx="9996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20" name="Google Shape;720;p38"/>
          <p:cNvSpPr txBox="1"/>
          <p:nvPr>
            <p:ph idx="5" type="subTitle"/>
          </p:nvPr>
        </p:nvSpPr>
        <p:spPr>
          <a:xfrm>
            <a:off x="3903625" y="2645550"/>
            <a:ext cx="28197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user experience is how a user interacts with and experiences a product, system or service.</a:t>
            </a:r>
            <a:endParaRPr/>
          </a:p>
        </p:txBody>
      </p:sp>
      <p:sp>
        <p:nvSpPr>
          <p:cNvPr id="721" name="Google Shape;721;p38"/>
          <p:cNvSpPr txBox="1"/>
          <p:nvPr>
            <p:ph idx="6" type="title"/>
          </p:nvPr>
        </p:nvSpPr>
        <p:spPr>
          <a:xfrm>
            <a:off x="6092500" y="3469415"/>
            <a:ext cx="23364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</a:t>
            </a:r>
            <a:endParaRPr/>
          </a:p>
        </p:txBody>
      </p:sp>
      <p:sp>
        <p:nvSpPr>
          <p:cNvPr id="722" name="Google Shape;722;p38"/>
          <p:cNvSpPr txBox="1"/>
          <p:nvPr>
            <p:ph idx="7" type="title"/>
          </p:nvPr>
        </p:nvSpPr>
        <p:spPr>
          <a:xfrm>
            <a:off x="5051625" y="3469412"/>
            <a:ext cx="10410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23" name="Google Shape;723;p38"/>
          <p:cNvSpPr txBox="1"/>
          <p:nvPr>
            <p:ph idx="8" type="subTitle"/>
          </p:nvPr>
        </p:nvSpPr>
        <p:spPr>
          <a:xfrm>
            <a:off x="6092500" y="3819677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intelligence is intelligence demonstrated by machines.</a:t>
            </a:r>
            <a:endParaRPr/>
          </a:p>
        </p:txBody>
      </p:sp>
      <p:sp>
        <p:nvSpPr>
          <p:cNvPr id="724" name="Google Shape;724;p38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Terms to know</a:t>
            </a:r>
            <a:endParaRPr/>
          </a:p>
        </p:txBody>
      </p:sp>
      <p:sp>
        <p:nvSpPr>
          <p:cNvPr id="725" name="Google Shape;725;p38"/>
          <p:cNvSpPr/>
          <p:nvPr/>
        </p:nvSpPr>
        <p:spPr>
          <a:xfrm>
            <a:off x="3013818" y="564057"/>
            <a:ext cx="3116359" cy="3346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Terms to know</a:t>
            </a:r>
          </a:p>
        </p:txBody>
      </p:sp>
      <p:sp>
        <p:nvSpPr>
          <p:cNvPr id="726" name="Google Shape;726;p38"/>
          <p:cNvSpPr/>
          <p:nvPr/>
        </p:nvSpPr>
        <p:spPr>
          <a:xfrm>
            <a:off x="975414" y="1155303"/>
            <a:ext cx="371175" cy="3018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01</a:t>
            </a:r>
          </a:p>
        </p:txBody>
      </p:sp>
      <p:sp>
        <p:nvSpPr>
          <p:cNvPr id="727" name="Google Shape;727;p38"/>
          <p:cNvSpPr/>
          <p:nvPr/>
        </p:nvSpPr>
        <p:spPr>
          <a:xfrm>
            <a:off x="3173897" y="2323335"/>
            <a:ext cx="459866" cy="3018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02</a:t>
            </a:r>
          </a:p>
        </p:txBody>
      </p:sp>
      <p:sp>
        <p:nvSpPr>
          <p:cNvPr id="728" name="Google Shape;728;p38"/>
          <p:cNvSpPr/>
          <p:nvPr/>
        </p:nvSpPr>
        <p:spPr>
          <a:xfrm>
            <a:off x="5344344" y="3498315"/>
            <a:ext cx="455568" cy="3018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03</a:t>
            </a:r>
          </a:p>
        </p:txBody>
      </p:sp>
      <p:sp>
        <p:nvSpPr>
          <p:cNvPr id="729" name="Google Shape;729;p38"/>
          <p:cNvSpPr/>
          <p:nvPr/>
        </p:nvSpPr>
        <p:spPr>
          <a:xfrm>
            <a:off x="3938375" y="2354760"/>
            <a:ext cx="2450999" cy="3187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User Experience</a:t>
            </a:r>
          </a:p>
        </p:txBody>
      </p:sp>
      <p:sp>
        <p:nvSpPr>
          <p:cNvPr id="730" name="Google Shape;730;p38"/>
          <p:cNvSpPr/>
          <p:nvPr/>
        </p:nvSpPr>
        <p:spPr>
          <a:xfrm>
            <a:off x="1715960" y="1208945"/>
            <a:ext cx="1008625" cy="24166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Games</a:t>
            </a:r>
          </a:p>
        </p:txBody>
      </p:sp>
      <p:sp>
        <p:nvSpPr>
          <p:cNvPr id="731" name="Google Shape;731;p38"/>
          <p:cNvSpPr/>
          <p:nvPr/>
        </p:nvSpPr>
        <p:spPr>
          <a:xfrm>
            <a:off x="6200183" y="3543190"/>
            <a:ext cx="301571" cy="2365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AI</a:t>
            </a:r>
          </a:p>
        </p:txBody>
      </p:sp>
      <p:grpSp>
        <p:nvGrpSpPr>
          <p:cNvPr id="732" name="Google Shape;732;p38"/>
          <p:cNvGrpSpPr/>
          <p:nvPr/>
        </p:nvGrpSpPr>
        <p:grpSpPr>
          <a:xfrm>
            <a:off x="3784499" y="4372845"/>
            <a:ext cx="408151" cy="366569"/>
            <a:chOff x="918350" y="494075"/>
            <a:chExt cx="188950" cy="169700"/>
          </a:xfrm>
        </p:grpSpPr>
        <p:sp>
          <p:nvSpPr>
            <p:cNvPr id="733" name="Google Shape;733;p38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8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8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38"/>
          <p:cNvGrpSpPr/>
          <p:nvPr/>
        </p:nvGrpSpPr>
        <p:grpSpPr>
          <a:xfrm>
            <a:off x="567179" y="2941518"/>
            <a:ext cx="436718" cy="466420"/>
            <a:chOff x="3761250" y="489950"/>
            <a:chExt cx="202175" cy="215925"/>
          </a:xfrm>
        </p:grpSpPr>
        <p:sp>
          <p:nvSpPr>
            <p:cNvPr id="737" name="Google Shape;737;p38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8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8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8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8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8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" name="Google Shape;743;p38"/>
          <p:cNvGrpSpPr/>
          <p:nvPr/>
        </p:nvGrpSpPr>
        <p:grpSpPr>
          <a:xfrm>
            <a:off x="6200185" y="1431884"/>
            <a:ext cx="485252" cy="448380"/>
            <a:chOff x="8814275" y="969810"/>
            <a:chExt cx="254325" cy="235000"/>
          </a:xfrm>
        </p:grpSpPr>
        <p:sp>
          <p:nvSpPr>
            <p:cNvPr id="744" name="Google Shape;744;p38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8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8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8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8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" name="Google Shape;749;p38"/>
          <p:cNvGrpSpPr/>
          <p:nvPr/>
        </p:nvGrpSpPr>
        <p:grpSpPr>
          <a:xfrm>
            <a:off x="8186269" y="3053077"/>
            <a:ext cx="485266" cy="487265"/>
            <a:chOff x="3132175" y="631198"/>
            <a:chExt cx="224650" cy="225575"/>
          </a:xfrm>
        </p:grpSpPr>
        <p:sp>
          <p:nvSpPr>
            <p:cNvPr id="750" name="Google Shape;750;p38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8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8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8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8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/>
          <p:nvPr>
            <p:ph type="title"/>
          </p:nvPr>
        </p:nvSpPr>
        <p:spPr>
          <a:xfrm>
            <a:off x="359863" y="1127075"/>
            <a:ext cx="3854700" cy="7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UX Evaluation</a:t>
            </a:r>
            <a:endParaRPr/>
          </a:p>
        </p:txBody>
      </p:sp>
      <p:pic>
        <p:nvPicPr>
          <p:cNvPr id="760" name="Google Shape;760;p39"/>
          <p:cNvPicPr preferRelativeResize="0"/>
          <p:nvPr/>
        </p:nvPicPr>
        <p:blipFill rotWithShape="1">
          <a:blip r:embed="rId3">
            <a:alphaModFix/>
          </a:blip>
          <a:srcRect b="0" l="17350" r="17350" t="0"/>
          <a:stretch/>
        </p:blipFill>
        <p:spPr>
          <a:xfrm>
            <a:off x="5066760" y="941500"/>
            <a:ext cx="3194400" cy="32604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61" name="Google Shape;761;p39"/>
          <p:cNvSpPr/>
          <p:nvPr/>
        </p:nvSpPr>
        <p:spPr>
          <a:xfrm>
            <a:off x="1079057" y="1313675"/>
            <a:ext cx="3040902" cy="3342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UX Evaluation</a:t>
            </a:r>
          </a:p>
        </p:txBody>
      </p:sp>
      <p:pic>
        <p:nvPicPr>
          <p:cNvPr id="762" name="Google Shape;762;p39"/>
          <p:cNvPicPr preferRelativeResize="0"/>
          <p:nvPr/>
        </p:nvPicPr>
        <p:blipFill rotWithShape="1">
          <a:blip r:embed="rId4">
            <a:alphaModFix amt="58000"/>
          </a:blip>
          <a:srcRect b="3622" l="67227" r="858" t="37753"/>
          <a:stretch/>
        </p:blipFill>
        <p:spPr>
          <a:xfrm>
            <a:off x="5066762" y="921248"/>
            <a:ext cx="3194400" cy="33009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763" name="Google Shape;763;p39"/>
          <p:cNvGrpSpPr/>
          <p:nvPr/>
        </p:nvGrpSpPr>
        <p:grpSpPr>
          <a:xfrm>
            <a:off x="5543617" y="4853018"/>
            <a:ext cx="436718" cy="466420"/>
            <a:chOff x="3761250" y="489950"/>
            <a:chExt cx="202175" cy="215925"/>
          </a:xfrm>
        </p:grpSpPr>
        <p:sp>
          <p:nvSpPr>
            <p:cNvPr id="764" name="Google Shape;764;p39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" name="Google Shape;770;p39"/>
          <p:cNvGrpSpPr/>
          <p:nvPr/>
        </p:nvGrpSpPr>
        <p:grpSpPr>
          <a:xfrm>
            <a:off x="2173185" y="310809"/>
            <a:ext cx="485252" cy="448380"/>
            <a:chOff x="8814275" y="969810"/>
            <a:chExt cx="254325" cy="235000"/>
          </a:xfrm>
        </p:grpSpPr>
        <p:sp>
          <p:nvSpPr>
            <p:cNvPr id="771" name="Google Shape;771;p39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6" name="Google Shape;776;p39"/>
          <p:cNvSpPr txBox="1"/>
          <p:nvPr>
            <p:ph idx="1" type="subTitle"/>
          </p:nvPr>
        </p:nvSpPr>
        <p:spPr>
          <a:xfrm>
            <a:off x="882800" y="2259475"/>
            <a:ext cx="3854700" cy="24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configure the overview of user experience testing games: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Concept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Pre-production phase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Prototype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Production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Local performance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Alpha stage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Beta Phase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Gold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Background production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7" name="Google Shape;777;p39"/>
          <p:cNvGrpSpPr/>
          <p:nvPr/>
        </p:nvGrpSpPr>
        <p:grpSpPr>
          <a:xfrm>
            <a:off x="192099" y="3113420"/>
            <a:ext cx="408151" cy="366569"/>
            <a:chOff x="918350" y="494075"/>
            <a:chExt cx="188950" cy="169700"/>
          </a:xfrm>
        </p:grpSpPr>
        <p:sp>
          <p:nvSpPr>
            <p:cNvPr id="778" name="Google Shape;778;p39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40"/>
          <p:cNvSpPr txBox="1"/>
          <p:nvPr>
            <p:ph idx="15" type="title"/>
          </p:nvPr>
        </p:nvSpPr>
        <p:spPr>
          <a:xfrm>
            <a:off x="835050" y="61317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used in evaluation phases</a:t>
            </a:r>
            <a:endParaRPr/>
          </a:p>
        </p:txBody>
      </p:sp>
      <p:sp>
        <p:nvSpPr>
          <p:cNvPr id="786" name="Google Shape;786;p40"/>
          <p:cNvSpPr txBox="1"/>
          <p:nvPr>
            <p:ph idx="1" type="subTitle"/>
          </p:nvPr>
        </p:nvSpPr>
        <p:spPr>
          <a:xfrm>
            <a:off x="440775" y="1788600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1)</a:t>
            </a:r>
            <a:r>
              <a:rPr lang="en"/>
              <a:t>Play tests including 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biometric measurements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measurements include blood and , body mass index, and other physical assessments</a:t>
            </a:r>
            <a:endParaRPr sz="1000"/>
          </a:p>
        </p:txBody>
      </p:sp>
      <p:sp>
        <p:nvSpPr>
          <p:cNvPr id="787" name="Google Shape;787;p40"/>
          <p:cNvSpPr txBox="1"/>
          <p:nvPr>
            <p:ph idx="3" type="subTitle"/>
          </p:nvPr>
        </p:nvSpPr>
        <p:spPr>
          <a:xfrm>
            <a:off x="3058571" y="1788600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2)</a:t>
            </a:r>
            <a:r>
              <a:rPr lang="en"/>
              <a:t>(Semi-structured) interviews</a:t>
            </a:r>
            <a:endParaRPr/>
          </a:p>
        </p:txBody>
      </p:sp>
      <p:sp>
        <p:nvSpPr>
          <p:cNvPr id="788" name="Google Shape;788;p40"/>
          <p:cNvSpPr txBox="1"/>
          <p:nvPr>
            <p:ph idx="5" type="subTitle"/>
          </p:nvPr>
        </p:nvSpPr>
        <p:spPr>
          <a:xfrm>
            <a:off x="3255713" y="3615313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6)</a:t>
            </a:r>
            <a:r>
              <a:rPr lang="en"/>
              <a:t>Questionnaire based on user attitudes, 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experiences, etc.</a:t>
            </a:r>
            <a:endParaRPr/>
          </a:p>
        </p:txBody>
      </p:sp>
      <p:sp>
        <p:nvSpPr>
          <p:cNvPr id="789" name="Google Shape;789;p40"/>
          <p:cNvSpPr txBox="1"/>
          <p:nvPr>
            <p:ph idx="7" type="subTitle"/>
          </p:nvPr>
        </p:nvSpPr>
        <p:spPr>
          <a:xfrm>
            <a:off x="5676372" y="3615313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7)</a:t>
            </a:r>
            <a:r>
              <a:rPr lang="en"/>
              <a:t>Heuristic testing (including heuristics for playability, tabletop)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Usability inspection method</a:t>
            </a:r>
            <a:endParaRPr sz="1000"/>
          </a:p>
        </p:txBody>
      </p:sp>
      <p:sp>
        <p:nvSpPr>
          <p:cNvPr id="790" name="Google Shape;790;p40"/>
          <p:cNvSpPr txBox="1"/>
          <p:nvPr>
            <p:ph idx="9" type="subTitle"/>
          </p:nvPr>
        </p:nvSpPr>
        <p:spPr>
          <a:xfrm>
            <a:off x="2353974" y="2658025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3)Observation</a:t>
            </a:r>
            <a:endParaRPr/>
          </a:p>
        </p:txBody>
      </p:sp>
      <p:sp>
        <p:nvSpPr>
          <p:cNvPr id="791" name="Google Shape;791;p40"/>
          <p:cNvSpPr/>
          <p:nvPr/>
        </p:nvSpPr>
        <p:spPr>
          <a:xfrm>
            <a:off x="967923" y="759207"/>
            <a:ext cx="7438248" cy="4259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Methods used in evaluation phases</a:t>
            </a:r>
          </a:p>
        </p:txBody>
      </p:sp>
      <p:grpSp>
        <p:nvGrpSpPr>
          <p:cNvPr id="792" name="Google Shape;792;p40"/>
          <p:cNvGrpSpPr/>
          <p:nvPr/>
        </p:nvGrpSpPr>
        <p:grpSpPr>
          <a:xfrm>
            <a:off x="5543617" y="4853018"/>
            <a:ext cx="436718" cy="466420"/>
            <a:chOff x="3761250" y="489950"/>
            <a:chExt cx="202175" cy="215925"/>
          </a:xfrm>
        </p:grpSpPr>
        <p:sp>
          <p:nvSpPr>
            <p:cNvPr id="793" name="Google Shape;793;p40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0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0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0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0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0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40"/>
          <p:cNvGrpSpPr/>
          <p:nvPr/>
        </p:nvGrpSpPr>
        <p:grpSpPr>
          <a:xfrm>
            <a:off x="2173185" y="310809"/>
            <a:ext cx="485252" cy="448380"/>
            <a:chOff x="8814275" y="969810"/>
            <a:chExt cx="254325" cy="235000"/>
          </a:xfrm>
        </p:grpSpPr>
        <p:sp>
          <p:nvSpPr>
            <p:cNvPr id="800" name="Google Shape;800;p40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0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0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0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0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" name="Google Shape;805;p40"/>
          <p:cNvGrpSpPr/>
          <p:nvPr/>
        </p:nvGrpSpPr>
        <p:grpSpPr>
          <a:xfrm>
            <a:off x="7299094" y="1724615"/>
            <a:ext cx="485266" cy="487265"/>
            <a:chOff x="3132175" y="631198"/>
            <a:chExt cx="224650" cy="225575"/>
          </a:xfrm>
        </p:grpSpPr>
        <p:sp>
          <p:nvSpPr>
            <p:cNvPr id="806" name="Google Shape;806;p40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0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0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0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0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" name="Google Shape;811;p40"/>
          <p:cNvGrpSpPr/>
          <p:nvPr/>
        </p:nvGrpSpPr>
        <p:grpSpPr>
          <a:xfrm>
            <a:off x="192099" y="3113420"/>
            <a:ext cx="408151" cy="366569"/>
            <a:chOff x="918350" y="494075"/>
            <a:chExt cx="188950" cy="169700"/>
          </a:xfrm>
        </p:grpSpPr>
        <p:sp>
          <p:nvSpPr>
            <p:cNvPr id="812" name="Google Shape;812;p40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0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0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5" name="Google Shape;815;p40"/>
          <p:cNvSpPr txBox="1"/>
          <p:nvPr>
            <p:ph idx="9" type="subTitle"/>
          </p:nvPr>
        </p:nvSpPr>
        <p:spPr>
          <a:xfrm>
            <a:off x="4407624" y="2658400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4)</a:t>
            </a:r>
            <a:r>
              <a:rPr lang="en"/>
              <a:t>Video coding</a:t>
            </a:r>
            <a:endParaRPr/>
          </a:p>
        </p:txBody>
      </p:sp>
      <p:sp>
        <p:nvSpPr>
          <p:cNvPr id="816" name="Google Shape;816;p40"/>
          <p:cNvSpPr txBox="1"/>
          <p:nvPr>
            <p:ph idx="9" type="subTitle"/>
          </p:nvPr>
        </p:nvSpPr>
        <p:spPr>
          <a:xfrm>
            <a:off x="835049" y="3615313"/>
            <a:ext cx="23055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5)</a:t>
            </a:r>
            <a:r>
              <a:rPr lang="en"/>
              <a:t>Quantitative comparisons of gamers’ behaviors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Pacman</a:t>
            </a:r>
            <a:endParaRPr/>
          </a:p>
        </p:txBody>
      </p:sp>
      <p:sp>
        <p:nvSpPr>
          <p:cNvPr id="822" name="Google Shape;822;p41"/>
          <p:cNvSpPr txBox="1"/>
          <p:nvPr/>
        </p:nvSpPr>
        <p:spPr>
          <a:xfrm>
            <a:off x="466650" y="1528350"/>
            <a:ext cx="22548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rPr>
              <a:t>Chase Mode</a:t>
            </a:r>
            <a:endParaRPr sz="2500">
              <a:solidFill>
                <a:srgbClr val="FFFFFF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823" name="Google Shape;823;p41"/>
          <p:cNvSpPr txBox="1"/>
          <p:nvPr/>
        </p:nvSpPr>
        <p:spPr>
          <a:xfrm>
            <a:off x="720000" y="1894933"/>
            <a:ext cx="2001600" cy="12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 chase mode, the ghosts will have different behaviours associated with their personalities.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24" name="Google Shape;824;p41"/>
          <p:cNvSpPr txBox="1"/>
          <p:nvPr/>
        </p:nvSpPr>
        <p:spPr>
          <a:xfrm>
            <a:off x="6002525" y="1586525"/>
            <a:ext cx="29244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rPr>
              <a:t>Frightened Mode</a:t>
            </a:r>
            <a:endParaRPr sz="3500">
              <a:solidFill>
                <a:srgbClr val="FFFFFF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825" name="Google Shape;825;p41"/>
          <p:cNvSpPr txBox="1"/>
          <p:nvPr/>
        </p:nvSpPr>
        <p:spPr>
          <a:xfrm>
            <a:off x="6427300" y="1933152"/>
            <a:ext cx="2001600" cy="13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 frightened mode, the ghosts will all turn dark blue and aimlessly wander around in the maze for a few seconds.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26" name="Google Shape;826;p41"/>
          <p:cNvSpPr txBox="1"/>
          <p:nvPr/>
        </p:nvSpPr>
        <p:spPr>
          <a:xfrm>
            <a:off x="466800" y="3479575"/>
            <a:ext cx="22548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rPr>
              <a:t>Scatter Mode</a:t>
            </a:r>
            <a:endParaRPr sz="2500">
              <a:solidFill>
                <a:srgbClr val="FFFFFF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827" name="Google Shape;827;p41"/>
          <p:cNvSpPr txBox="1"/>
          <p:nvPr/>
        </p:nvSpPr>
        <p:spPr>
          <a:xfrm>
            <a:off x="466650" y="3804450"/>
            <a:ext cx="2508300" cy="104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The ghost will give up the chase and head for the top left corner of the board using its regular path-finding methods.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28" name="Google Shape;828;p41"/>
          <p:cNvSpPr txBox="1"/>
          <p:nvPr/>
        </p:nvSpPr>
        <p:spPr>
          <a:xfrm>
            <a:off x="6427300" y="3479586"/>
            <a:ext cx="20016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rPr>
              <a:t>Ghost</a:t>
            </a:r>
            <a:endParaRPr sz="2500">
              <a:solidFill>
                <a:srgbClr val="FFFFFF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829" name="Google Shape;829;p41"/>
          <p:cNvSpPr txBox="1"/>
          <p:nvPr/>
        </p:nvSpPr>
        <p:spPr>
          <a:xfrm>
            <a:off x="6313225" y="3804448"/>
            <a:ext cx="20016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Blinky (Red), Pinky (Pink), Inky (Cyan), Clyde (Orange)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30" name="Google Shape;830;p41"/>
          <p:cNvSpPr/>
          <p:nvPr/>
        </p:nvSpPr>
        <p:spPr>
          <a:xfrm>
            <a:off x="541928" y="1586522"/>
            <a:ext cx="1839239" cy="25026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Chase Mode</a:t>
            </a:r>
          </a:p>
        </p:txBody>
      </p:sp>
      <p:sp>
        <p:nvSpPr>
          <p:cNvPr id="831" name="Google Shape;831;p41"/>
          <p:cNvSpPr/>
          <p:nvPr/>
        </p:nvSpPr>
        <p:spPr>
          <a:xfrm>
            <a:off x="582710" y="3504099"/>
            <a:ext cx="2022972" cy="25026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Scatter Mode</a:t>
            </a:r>
          </a:p>
        </p:txBody>
      </p:sp>
      <p:sp>
        <p:nvSpPr>
          <p:cNvPr id="832" name="Google Shape;832;p41"/>
          <p:cNvSpPr/>
          <p:nvPr/>
        </p:nvSpPr>
        <p:spPr>
          <a:xfrm>
            <a:off x="6529903" y="3517363"/>
            <a:ext cx="890375" cy="24930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Ghost</a:t>
            </a:r>
          </a:p>
        </p:txBody>
      </p:sp>
      <p:sp>
        <p:nvSpPr>
          <p:cNvPr id="833" name="Google Shape;833;p41"/>
          <p:cNvSpPr/>
          <p:nvPr/>
        </p:nvSpPr>
        <p:spPr>
          <a:xfrm>
            <a:off x="6240803" y="1657383"/>
            <a:ext cx="2584026" cy="3317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accent6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Frightened Mode</a:t>
            </a:r>
          </a:p>
        </p:txBody>
      </p:sp>
      <p:sp>
        <p:nvSpPr>
          <p:cNvPr id="834" name="Google Shape;834;p41"/>
          <p:cNvSpPr/>
          <p:nvPr/>
        </p:nvSpPr>
        <p:spPr>
          <a:xfrm>
            <a:off x="3746868" y="574674"/>
            <a:ext cx="1650281" cy="3133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Pacman</a:t>
            </a:r>
          </a:p>
        </p:txBody>
      </p:sp>
      <p:cxnSp>
        <p:nvCxnSpPr>
          <p:cNvPr id="835" name="Google Shape;835;p41"/>
          <p:cNvCxnSpPr/>
          <p:nvPr/>
        </p:nvCxnSpPr>
        <p:spPr>
          <a:xfrm>
            <a:off x="2468050" y="1711050"/>
            <a:ext cx="1066200" cy="841200"/>
          </a:xfrm>
          <a:prstGeom prst="bentConnector3">
            <a:avLst>
              <a:gd fmla="val 37931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836" name="Google Shape;836;p41"/>
          <p:cNvCxnSpPr/>
          <p:nvPr/>
        </p:nvCxnSpPr>
        <p:spPr>
          <a:xfrm flipH="1" rot="10800000">
            <a:off x="2706550" y="2924725"/>
            <a:ext cx="1150800" cy="756600"/>
          </a:xfrm>
          <a:prstGeom prst="bentConnector3">
            <a:avLst>
              <a:gd fmla="val 14418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837" name="Google Shape;837;p41"/>
          <p:cNvCxnSpPr>
            <a:stCxn id="824" idx="1"/>
          </p:cNvCxnSpPr>
          <p:nvPr/>
        </p:nvCxnSpPr>
        <p:spPr>
          <a:xfrm flipH="1">
            <a:off x="5267825" y="1769825"/>
            <a:ext cx="734700" cy="656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838" name="Google Shape;838;p41"/>
          <p:cNvCxnSpPr>
            <a:stCxn id="828" idx="1"/>
            <a:endCxn id="839" idx="6"/>
          </p:cNvCxnSpPr>
          <p:nvPr/>
        </p:nvCxnSpPr>
        <p:spPr>
          <a:xfrm rot="10800000">
            <a:off x="4895800" y="2934036"/>
            <a:ext cx="1531500" cy="708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840" name="Google Shape;840;p41"/>
          <p:cNvGrpSpPr/>
          <p:nvPr/>
        </p:nvGrpSpPr>
        <p:grpSpPr>
          <a:xfrm>
            <a:off x="192099" y="3113420"/>
            <a:ext cx="408151" cy="366569"/>
            <a:chOff x="918350" y="494075"/>
            <a:chExt cx="188950" cy="169700"/>
          </a:xfrm>
        </p:grpSpPr>
        <p:sp>
          <p:nvSpPr>
            <p:cNvPr id="841" name="Google Shape;841;p41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" name="Google Shape;844;p41"/>
          <p:cNvGrpSpPr/>
          <p:nvPr/>
        </p:nvGrpSpPr>
        <p:grpSpPr>
          <a:xfrm>
            <a:off x="5543617" y="4853018"/>
            <a:ext cx="436718" cy="466420"/>
            <a:chOff x="3761250" y="489950"/>
            <a:chExt cx="202175" cy="215925"/>
          </a:xfrm>
        </p:grpSpPr>
        <p:sp>
          <p:nvSpPr>
            <p:cNvPr id="845" name="Google Shape;845;p41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" name="Google Shape;851;p41"/>
          <p:cNvGrpSpPr/>
          <p:nvPr/>
        </p:nvGrpSpPr>
        <p:grpSpPr>
          <a:xfrm>
            <a:off x="2173185" y="310809"/>
            <a:ext cx="485252" cy="448380"/>
            <a:chOff x="8814275" y="969810"/>
            <a:chExt cx="254325" cy="235000"/>
          </a:xfrm>
        </p:grpSpPr>
        <p:sp>
          <p:nvSpPr>
            <p:cNvPr id="852" name="Google Shape;852;p41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41"/>
          <p:cNvGrpSpPr/>
          <p:nvPr/>
        </p:nvGrpSpPr>
        <p:grpSpPr>
          <a:xfrm>
            <a:off x="8539069" y="2064990"/>
            <a:ext cx="485266" cy="487265"/>
            <a:chOff x="3132175" y="631198"/>
            <a:chExt cx="224650" cy="225575"/>
          </a:xfrm>
        </p:grpSpPr>
        <p:sp>
          <p:nvSpPr>
            <p:cNvPr id="858" name="Google Shape;858;p41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63" name="Google Shape;86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9825" y="1657375"/>
            <a:ext cx="2764475" cy="2764372"/>
          </a:xfrm>
          <a:prstGeom prst="rect">
            <a:avLst/>
          </a:prstGeom>
          <a:noFill/>
          <a:ln>
            <a:noFill/>
          </a:ln>
        </p:spPr>
      </p:pic>
      <p:sp>
        <p:nvSpPr>
          <p:cNvPr id="864" name="Google Shape;864;p41"/>
          <p:cNvSpPr txBox="1"/>
          <p:nvPr/>
        </p:nvSpPr>
        <p:spPr>
          <a:xfrm>
            <a:off x="3002525" y="98457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Dissecting Pacman</a:t>
            </a:r>
            <a:endParaRPr sz="11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42"/>
          <p:cNvSpPr txBox="1"/>
          <p:nvPr>
            <p:ph type="title"/>
          </p:nvPr>
        </p:nvSpPr>
        <p:spPr>
          <a:xfrm>
            <a:off x="4024444" y="200762"/>
            <a:ext cx="4389000" cy="11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Heuristics</a:t>
            </a:r>
            <a:endParaRPr/>
          </a:p>
        </p:txBody>
      </p:sp>
      <p:sp>
        <p:nvSpPr>
          <p:cNvPr id="870" name="Google Shape;870;p42"/>
          <p:cNvSpPr txBox="1"/>
          <p:nvPr>
            <p:ph idx="1" type="subTitle"/>
          </p:nvPr>
        </p:nvSpPr>
        <p:spPr>
          <a:xfrm>
            <a:off x="4024450" y="1192521"/>
            <a:ext cx="4389000" cy="3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Heuristics related to game play and visual interface: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Comfort of the physical setup: The construction of the setup (including the display) should be comfortable to use and not require the player to take an awkward position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game should be “quick to put pressure on but not frustrate the player”.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“Game mechanics should feel natural and have the right weight and energy.” In addition, they should fit the situation the user is facing.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“The artificial intelligence should be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reasonable”, “visible to the player,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 with the player’s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expectations” and “yet unpredictable”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Heuristic: involving or serving as an aid to learning, discovery, or problem solving by experimentally and especially trial and error methods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1" name="Google Shape;871;p42"/>
          <p:cNvPicPr preferRelativeResize="0"/>
          <p:nvPr/>
        </p:nvPicPr>
        <p:blipFill rotWithShape="1">
          <a:blip r:embed="rId3">
            <a:alphaModFix/>
          </a:blip>
          <a:srcRect b="26822" l="26878" r="10350" t="8669"/>
          <a:stretch/>
        </p:blipFill>
        <p:spPr>
          <a:xfrm flipH="1">
            <a:off x="600259" y="945434"/>
            <a:ext cx="3194400" cy="326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72" name="Google Shape;872;p42"/>
          <p:cNvSpPr/>
          <p:nvPr/>
        </p:nvSpPr>
        <p:spPr>
          <a:xfrm>
            <a:off x="4148907" y="578050"/>
            <a:ext cx="2106337" cy="35239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Fredoka One"/>
              </a:rPr>
              <a:t>Heuristics</a:t>
            </a:r>
          </a:p>
        </p:txBody>
      </p:sp>
      <p:pic>
        <p:nvPicPr>
          <p:cNvPr id="873" name="Google Shape;873;p42"/>
          <p:cNvPicPr preferRelativeResize="0"/>
          <p:nvPr/>
        </p:nvPicPr>
        <p:blipFill rotWithShape="1">
          <a:blip r:embed="rId4">
            <a:alphaModFix amt="63000"/>
          </a:blip>
          <a:srcRect b="3622" l="67227" r="858" t="37753"/>
          <a:stretch/>
        </p:blipFill>
        <p:spPr>
          <a:xfrm flipH="1">
            <a:off x="600248" y="925182"/>
            <a:ext cx="3194400" cy="33009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874" name="Google Shape;874;p42"/>
          <p:cNvGrpSpPr/>
          <p:nvPr/>
        </p:nvGrpSpPr>
        <p:grpSpPr>
          <a:xfrm>
            <a:off x="5543617" y="4853018"/>
            <a:ext cx="436718" cy="466420"/>
            <a:chOff x="3761250" y="489950"/>
            <a:chExt cx="202175" cy="215925"/>
          </a:xfrm>
        </p:grpSpPr>
        <p:sp>
          <p:nvSpPr>
            <p:cNvPr id="875" name="Google Shape;875;p42"/>
            <p:cNvSpPr/>
            <p:nvPr/>
          </p:nvSpPr>
          <p:spPr>
            <a:xfrm>
              <a:off x="3762450" y="497175"/>
              <a:ext cx="198175" cy="201075"/>
            </a:xfrm>
            <a:custGeom>
              <a:rect b="b" l="l" r="r" t="t"/>
              <a:pathLst>
                <a:path extrusionOk="0" h="8043" w="7927">
                  <a:moveTo>
                    <a:pt x="5678" y="0"/>
                  </a:moveTo>
                  <a:cubicBezTo>
                    <a:pt x="5116" y="0"/>
                    <a:pt x="4554" y="370"/>
                    <a:pt x="4397" y="1000"/>
                  </a:cubicBezTo>
                  <a:lnTo>
                    <a:pt x="3996" y="2636"/>
                  </a:lnTo>
                  <a:lnTo>
                    <a:pt x="2295" y="1385"/>
                  </a:lnTo>
                  <a:cubicBezTo>
                    <a:pt x="2075" y="1217"/>
                    <a:pt x="1815" y="1132"/>
                    <a:pt x="1554" y="1132"/>
                  </a:cubicBezTo>
                  <a:cubicBezTo>
                    <a:pt x="1341" y="1132"/>
                    <a:pt x="1126" y="1189"/>
                    <a:pt x="931" y="1305"/>
                  </a:cubicBezTo>
                  <a:lnTo>
                    <a:pt x="851" y="1353"/>
                  </a:lnTo>
                  <a:cubicBezTo>
                    <a:pt x="1" y="1946"/>
                    <a:pt x="225" y="3294"/>
                    <a:pt x="1220" y="3647"/>
                  </a:cubicBezTo>
                  <a:lnTo>
                    <a:pt x="2825" y="4192"/>
                  </a:lnTo>
                  <a:lnTo>
                    <a:pt x="1284" y="5957"/>
                  </a:lnTo>
                  <a:cubicBezTo>
                    <a:pt x="1108" y="6166"/>
                    <a:pt x="996" y="6422"/>
                    <a:pt x="963" y="6695"/>
                  </a:cubicBezTo>
                  <a:cubicBezTo>
                    <a:pt x="947" y="6872"/>
                    <a:pt x="980" y="7048"/>
                    <a:pt x="1044" y="7209"/>
                  </a:cubicBezTo>
                  <a:cubicBezTo>
                    <a:pt x="1233" y="7760"/>
                    <a:pt x="1728" y="8043"/>
                    <a:pt x="2232" y="8043"/>
                  </a:cubicBezTo>
                  <a:cubicBezTo>
                    <a:pt x="2667" y="8043"/>
                    <a:pt x="3110" y="7832"/>
                    <a:pt x="3370" y="7401"/>
                  </a:cubicBezTo>
                  <a:lnTo>
                    <a:pt x="4541" y="5380"/>
                  </a:lnTo>
                  <a:lnTo>
                    <a:pt x="5680" y="6583"/>
                  </a:lnTo>
                  <a:cubicBezTo>
                    <a:pt x="5911" y="6823"/>
                    <a:pt x="6221" y="6948"/>
                    <a:pt x="6533" y="6948"/>
                  </a:cubicBezTo>
                  <a:cubicBezTo>
                    <a:pt x="6743" y="6948"/>
                    <a:pt x="6953" y="6891"/>
                    <a:pt x="7140" y="6775"/>
                  </a:cubicBezTo>
                  <a:cubicBezTo>
                    <a:pt x="7172" y="6759"/>
                    <a:pt x="7188" y="6743"/>
                    <a:pt x="7220" y="6727"/>
                  </a:cubicBezTo>
                  <a:cubicBezTo>
                    <a:pt x="7926" y="6166"/>
                    <a:pt x="7894" y="5075"/>
                    <a:pt x="7156" y="4561"/>
                  </a:cubicBezTo>
                  <a:lnTo>
                    <a:pt x="5488" y="3390"/>
                  </a:lnTo>
                  <a:lnTo>
                    <a:pt x="6659" y="1850"/>
                  </a:lnTo>
                  <a:cubicBezTo>
                    <a:pt x="6948" y="1465"/>
                    <a:pt x="6964" y="936"/>
                    <a:pt x="6707" y="535"/>
                  </a:cubicBezTo>
                  <a:lnTo>
                    <a:pt x="6643" y="470"/>
                  </a:lnTo>
                  <a:cubicBezTo>
                    <a:pt x="6388" y="148"/>
                    <a:pt x="603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2"/>
            <p:cNvSpPr/>
            <p:nvPr/>
          </p:nvSpPr>
          <p:spPr>
            <a:xfrm>
              <a:off x="3761250" y="489950"/>
              <a:ext cx="202175" cy="215925"/>
            </a:xfrm>
            <a:custGeom>
              <a:rect b="b" l="l" r="r" t="t"/>
              <a:pathLst>
                <a:path extrusionOk="0" h="8637" w="8087">
                  <a:moveTo>
                    <a:pt x="5739" y="599"/>
                  </a:moveTo>
                  <a:cubicBezTo>
                    <a:pt x="6014" y="599"/>
                    <a:pt x="6279" y="727"/>
                    <a:pt x="6466" y="952"/>
                  </a:cubicBezTo>
                  <a:cubicBezTo>
                    <a:pt x="6466" y="968"/>
                    <a:pt x="6482" y="984"/>
                    <a:pt x="6498" y="1016"/>
                  </a:cubicBezTo>
                  <a:cubicBezTo>
                    <a:pt x="6691" y="1305"/>
                    <a:pt x="6675" y="1690"/>
                    <a:pt x="6450" y="1963"/>
                  </a:cubicBezTo>
                  <a:lnTo>
                    <a:pt x="5119" y="3743"/>
                  </a:lnTo>
                  <a:lnTo>
                    <a:pt x="7028" y="5123"/>
                  </a:lnTo>
                  <a:cubicBezTo>
                    <a:pt x="7301" y="5316"/>
                    <a:pt x="7461" y="5637"/>
                    <a:pt x="7477" y="5973"/>
                  </a:cubicBezTo>
                  <a:cubicBezTo>
                    <a:pt x="7477" y="6294"/>
                    <a:pt x="7333" y="6599"/>
                    <a:pt x="7076" y="6776"/>
                  </a:cubicBezTo>
                  <a:lnTo>
                    <a:pt x="7012" y="6824"/>
                  </a:lnTo>
                  <a:cubicBezTo>
                    <a:pt x="6874" y="6905"/>
                    <a:pt x="6721" y="6945"/>
                    <a:pt x="6569" y="6945"/>
                  </a:cubicBezTo>
                  <a:cubicBezTo>
                    <a:pt x="6334" y="6945"/>
                    <a:pt x="6103" y="6849"/>
                    <a:pt x="5937" y="6663"/>
                  </a:cubicBezTo>
                  <a:lnTo>
                    <a:pt x="4541" y="5171"/>
                  </a:lnTo>
                  <a:lnTo>
                    <a:pt x="3145" y="7546"/>
                  </a:lnTo>
                  <a:cubicBezTo>
                    <a:pt x="2972" y="7848"/>
                    <a:pt x="2631" y="8034"/>
                    <a:pt x="2285" y="8034"/>
                  </a:cubicBezTo>
                  <a:cubicBezTo>
                    <a:pt x="2245" y="8034"/>
                    <a:pt x="2206" y="8032"/>
                    <a:pt x="2167" y="8027"/>
                  </a:cubicBezTo>
                  <a:cubicBezTo>
                    <a:pt x="1798" y="7995"/>
                    <a:pt x="1477" y="7754"/>
                    <a:pt x="1364" y="7401"/>
                  </a:cubicBezTo>
                  <a:cubicBezTo>
                    <a:pt x="1236" y="7080"/>
                    <a:pt x="1316" y="6711"/>
                    <a:pt x="1557" y="6455"/>
                  </a:cubicBezTo>
                  <a:lnTo>
                    <a:pt x="3386" y="4353"/>
                  </a:lnTo>
                  <a:lnTo>
                    <a:pt x="1364" y="3647"/>
                  </a:lnTo>
                  <a:cubicBezTo>
                    <a:pt x="995" y="3519"/>
                    <a:pt x="723" y="3198"/>
                    <a:pt x="675" y="2813"/>
                  </a:cubicBezTo>
                  <a:cubicBezTo>
                    <a:pt x="626" y="2444"/>
                    <a:pt x="787" y="2091"/>
                    <a:pt x="1076" y="1882"/>
                  </a:cubicBezTo>
                  <a:lnTo>
                    <a:pt x="1140" y="1850"/>
                  </a:lnTo>
                  <a:cubicBezTo>
                    <a:pt x="1268" y="1770"/>
                    <a:pt x="1429" y="1722"/>
                    <a:pt x="1589" y="1722"/>
                  </a:cubicBezTo>
                  <a:cubicBezTo>
                    <a:pt x="1798" y="1722"/>
                    <a:pt x="2006" y="1802"/>
                    <a:pt x="2183" y="1931"/>
                  </a:cubicBezTo>
                  <a:lnTo>
                    <a:pt x="4236" y="3455"/>
                  </a:lnTo>
                  <a:lnTo>
                    <a:pt x="4734" y="1369"/>
                  </a:lnTo>
                  <a:cubicBezTo>
                    <a:pt x="4830" y="1000"/>
                    <a:pt x="5119" y="711"/>
                    <a:pt x="5504" y="631"/>
                  </a:cubicBezTo>
                  <a:cubicBezTo>
                    <a:pt x="5582" y="610"/>
                    <a:pt x="5661" y="599"/>
                    <a:pt x="5739" y="599"/>
                  </a:cubicBezTo>
                  <a:close/>
                  <a:moveTo>
                    <a:pt x="5715" y="0"/>
                  </a:moveTo>
                  <a:cubicBezTo>
                    <a:pt x="5602" y="0"/>
                    <a:pt x="5488" y="12"/>
                    <a:pt x="5375" y="37"/>
                  </a:cubicBezTo>
                  <a:cubicBezTo>
                    <a:pt x="4782" y="166"/>
                    <a:pt x="4300" y="631"/>
                    <a:pt x="4156" y="1241"/>
                  </a:cubicBezTo>
                  <a:lnTo>
                    <a:pt x="3867" y="2428"/>
                  </a:lnTo>
                  <a:lnTo>
                    <a:pt x="2536" y="1449"/>
                  </a:lnTo>
                  <a:cubicBezTo>
                    <a:pt x="2259" y="1235"/>
                    <a:pt x="1927" y="1125"/>
                    <a:pt x="1596" y="1125"/>
                  </a:cubicBezTo>
                  <a:cubicBezTo>
                    <a:pt x="1333" y="1125"/>
                    <a:pt x="1070" y="1195"/>
                    <a:pt x="835" y="1337"/>
                  </a:cubicBezTo>
                  <a:lnTo>
                    <a:pt x="739" y="1401"/>
                  </a:lnTo>
                  <a:cubicBezTo>
                    <a:pt x="257" y="1738"/>
                    <a:pt x="1" y="2316"/>
                    <a:pt x="97" y="2893"/>
                  </a:cubicBezTo>
                  <a:cubicBezTo>
                    <a:pt x="177" y="3503"/>
                    <a:pt x="594" y="4016"/>
                    <a:pt x="1172" y="4225"/>
                  </a:cubicBezTo>
                  <a:lnTo>
                    <a:pt x="2359" y="4626"/>
                  </a:lnTo>
                  <a:lnTo>
                    <a:pt x="1124" y="6070"/>
                  </a:lnTo>
                  <a:cubicBezTo>
                    <a:pt x="883" y="6310"/>
                    <a:pt x="755" y="6631"/>
                    <a:pt x="723" y="6968"/>
                  </a:cubicBezTo>
                  <a:cubicBezTo>
                    <a:pt x="707" y="7177"/>
                    <a:pt x="723" y="7401"/>
                    <a:pt x="803" y="7610"/>
                  </a:cubicBezTo>
                  <a:cubicBezTo>
                    <a:pt x="995" y="8171"/>
                    <a:pt x="1525" y="8572"/>
                    <a:pt x="2118" y="8637"/>
                  </a:cubicBezTo>
                  <a:lnTo>
                    <a:pt x="2279" y="8637"/>
                  </a:lnTo>
                  <a:cubicBezTo>
                    <a:pt x="2856" y="8637"/>
                    <a:pt x="3386" y="8332"/>
                    <a:pt x="3675" y="7834"/>
                  </a:cubicBezTo>
                  <a:lnTo>
                    <a:pt x="4653" y="6166"/>
                  </a:lnTo>
                  <a:lnTo>
                    <a:pt x="5520" y="7080"/>
                  </a:lnTo>
                  <a:cubicBezTo>
                    <a:pt x="5796" y="7386"/>
                    <a:pt x="6181" y="7544"/>
                    <a:pt x="6572" y="7544"/>
                  </a:cubicBezTo>
                  <a:cubicBezTo>
                    <a:pt x="6839" y="7544"/>
                    <a:pt x="7108" y="7471"/>
                    <a:pt x="7349" y="7321"/>
                  </a:cubicBezTo>
                  <a:lnTo>
                    <a:pt x="7429" y="7257"/>
                  </a:lnTo>
                  <a:cubicBezTo>
                    <a:pt x="7846" y="6952"/>
                    <a:pt x="8087" y="6471"/>
                    <a:pt x="8071" y="5957"/>
                  </a:cubicBezTo>
                  <a:cubicBezTo>
                    <a:pt x="8071" y="5428"/>
                    <a:pt x="7814" y="4931"/>
                    <a:pt x="7381" y="4626"/>
                  </a:cubicBezTo>
                  <a:lnTo>
                    <a:pt x="5969" y="3615"/>
                  </a:lnTo>
                  <a:lnTo>
                    <a:pt x="6948" y="2316"/>
                  </a:lnTo>
                  <a:cubicBezTo>
                    <a:pt x="7317" y="1834"/>
                    <a:pt x="7349" y="1176"/>
                    <a:pt x="6996" y="663"/>
                  </a:cubicBezTo>
                  <a:lnTo>
                    <a:pt x="6932" y="583"/>
                  </a:lnTo>
                  <a:cubicBezTo>
                    <a:pt x="6634" y="208"/>
                    <a:pt x="6181" y="0"/>
                    <a:pt x="5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2"/>
            <p:cNvSpPr/>
            <p:nvPr/>
          </p:nvSpPr>
          <p:spPr>
            <a:xfrm>
              <a:off x="3765675" y="496075"/>
              <a:ext cx="169675" cy="90675"/>
            </a:xfrm>
            <a:custGeom>
              <a:rect b="b" l="l" r="r" t="t"/>
              <a:pathLst>
                <a:path extrusionOk="0" h="3627" w="6787">
                  <a:moveTo>
                    <a:pt x="5523" y="1"/>
                  </a:moveTo>
                  <a:cubicBezTo>
                    <a:pt x="4960" y="1"/>
                    <a:pt x="4399" y="374"/>
                    <a:pt x="4252" y="1012"/>
                  </a:cubicBezTo>
                  <a:lnTo>
                    <a:pt x="3851" y="2632"/>
                  </a:lnTo>
                  <a:lnTo>
                    <a:pt x="2150" y="1381"/>
                  </a:lnTo>
                  <a:cubicBezTo>
                    <a:pt x="1926" y="1210"/>
                    <a:pt x="1662" y="1125"/>
                    <a:pt x="1397" y="1125"/>
                  </a:cubicBezTo>
                  <a:cubicBezTo>
                    <a:pt x="1187" y="1125"/>
                    <a:pt x="977" y="1178"/>
                    <a:pt x="786" y="1284"/>
                  </a:cubicBezTo>
                  <a:lnTo>
                    <a:pt x="706" y="1333"/>
                  </a:lnTo>
                  <a:cubicBezTo>
                    <a:pt x="145" y="1750"/>
                    <a:pt x="0" y="2536"/>
                    <a:pt x="401" y="3113"/>
                  </a:cubicBezTo>
                  <a:cubicBezTo>
                    <a:pt x="465" y="2792"/>
                    <a:pt x="642" y="2520"/>
                    <a:pt x="899" y="2327"/>
                  </a:cubicBezTo>
                  <a:lnTo>
                    <a:pt x="979" y="2279"/>
                  </a:lnTo>
                  <a:cubicBezTo>
                    <a:pt x="1170" y="2173"/>
                    <a:pt x="1383" y="2120"/>
                    <a:pt x="1594" y="2120"/>
                  </a:cubicBezTo>
                  <a:cubicBezTo>
                    <a:pt x="1862" y="2120"/>
                    <a:pt x="2127" y="2205"/>
                    <a:pt x="2343" y="2375"/>
                  </a:cubicBezTo>
                  <a:lnTo>
                    <a:pt x="4043" y="3627"/>
                  </a:lnTo>
                  <a:lnTo>
                    <a:pt x="4444" y="2006"/>
                  </a:lnTo>
                  <a:cubicBezTo>
                    <a:pt x="4593" y="1374"/>
                    <a:pt x="5161" y="1003"/>
                    <a:pt x="5730" y="1003"/>
                  </a:cubicBezTo>
                  <a:cubicBezTo>
                    <a:pt x="6084" y="1003"/>
                    <a:pt x="6438" y="1147"/>
                    <a:pt x="6690" y="1461"/>
                  </a:cubicBezTo>
                  <a:cubicBezTo>
                    <a:pt x="6787" y="1156"/>
                    <a:pt x="6738" y="819"/>
                    <a:pt x="6546" y="546"/>
                  </a:cubicBezTo>
                  <a:cubicBezTo>
                    <a:pt x="6530" y="514"/>
                    <a:pt x="6514" y="498"/>
                    <a:pt x="6498" y="482"/>
                  </a:cubicBezTo>
                  <a:cubicBezTo>
                    <a:pt x="6242" y="152"/>
                    <a:pt x="5882" y="1"/>
                    <a:pt x="5523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2"/>
            <p:cNvSpPr/>
            <p:nvPr/>
          </p:nvSpPr>
          <p:spPr>
            <a:xfrm>
              <a:off x="3784925" y="607600"/>
              <a:ext cx="173300" cy="89500"/>
            </a:xfrm>
            <a:custGeom>
              <a:rect b="b" l="l" r="r" t="t"/>
              <a:pathLst>
                <a:path extrusionOk="0" h="3580" w="6932">
                  <a:moveTo>
                    <a:pt x="3450" y="0"/>
                  </a:moveTo>
                  <a:lnTo>
                    <a:pt x="2262" y="2005"/>
                  </a:lnTo>
                  <a:cubicBezTo>
                    <a:pt x="2010" y="2429"/>
                    <a:pt x="1576" y="2641"/>
                    <a:pt x="1143" y="2641"/>
                  </a:cubicBezTo>
                  <a:cubicBezTo>
                    <a:pt x="722" y="2641"/>
                    <a:pt x="301" y="2441"/>
                    <a:pt x="48" y="2038"/>
                  </a:cubicBezTo>
                  <a:cubicBezTo>
                    <a:pt x="32" y="2054"/>
                    <a:pt x="32" y="2054"/>
                    <a:pt x="48" y="2054"/>
                  </a:cubicBezTo>
                  <a:cubicBezTo>
                    <a:pt x="32" y="2118"/>
                    <a:pt x="16" y="2166"/>
                    <a:pt x="16" y="2230"/>
                  </a:cubicBezTo>
                  <a:cubicBezTo>
                    <a:pt x="0" y="2407"/>
                    <a:pt x="16" y="2583"/>
                    <a:pt x="81" y="2759"/>
                  </a:cubicBezTo>
                  <a:cubicBezTo>
                    <a:pt x="269" y="3300"/>
                    <a:pt x="766" y="3579"/>
                    <a:pt x="1270" y="3579"/>
                  </a:cubicBezTo>
                  <a:cubicBezTo>
                    <a:pt x="1709" y="3579"/>
                    <a:pt x="2153" y="3369"/>
                    <a:pt x="2407" y="2936"/>
                  </a:cubicBezTo>
                  <a:lnTo>
                    <a:pt x="3594" y="931"/>
                  </a:lnTo>
                  <a:lnTo>
                    <a:pt x="4733" y="2134"/>
                  </a:lnTo>
                  <a:cubicBezTo>
                    <a:pt x="4954" y="2374"/>
                    <a:pt x="5261" y="2499"/>
                    <a:pt x="5571" y="2499"/>
                  </a:cubicBezTo>
                  <a:cubicBezTo>
                    <a:pt x="5780" y="2499"/>
                    <a:pt x="5990" y="2442"/>
                    <a:pt x="6177" y="2326"/>
                  </a:cubicBezTo>
                  <a:lnTo>
                    <a:pt x="6257" y="2278"/>
                  </a:lnTo>
                  <a:cubicBezTo>
                    <a:pt x="6787" y="1877"/>
                    <a:pt x="6931" y="1139"/>
                    <a:pt x="6610" y="578"/>
                  </a:cubicBezTo>
                  <a:lnTo>
                    <a:pt x="6610" y="578"/>
                  </a:lnTo>
                  <a:cubicBezTo>
                    <a:pt x="6546" y="882"/>
                    <a:pt x="6370" y="1155"/>
                    <a:pt x="6113" y="1348"/>
                  </a:cubicBezTo>
                  <a:lnTo>
                    <a:pt x="6033" y="1396"/>
                  </a:lnTo>
                  <a:cubicBezTo>
                    <a:pt x="5846" y="1512"/>
                    <a:pt x="5635" y="1568"/>
                    <a:pt x="5427" y="1568"/>
                  </a:cubicBezTo>
                  <a:cubicBezTo>
                    <a:pt x="5116" y="1568"/>
                    <a:pt x="4809" y="1443"/>
                    <a:pt x="4589" y="1203"/>
                  </a:cubicBezTo>
                  <a:lnTo>
                    <a:pt x="3450" y="0"/>
                  </a:ln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2"/>
            <p:cNvSpPr/>
            <p:nvPr/>
          </p:nvSpPr>
          <p:spPr>
            <a:xfrm>
              <a:off x="3889600" y="506225"/>
              <a:ext cx="31600" cy="36500"/>
            </a:xfrm>
            <a:custGeom>
              <a:rect b="b" l="l" r="r" t="t"/>
              <a:pathLst>
                <a:path extrusionOk="0" h="1460" w="1264">
                  <a:moveTo>
                    <a:pt x="574" y="1"/>
                  </a:moveTo>
                  <a:cubicBezTo>
                    <a:pt x="423" y="1"/>
                    <a:pt x="271" y="80"/>
                    <a:pt x="145" y="269"/>
                  </a:cubicBezTo>
                  <a:cubicBezTo>
                    <a:pt x="1" y="477"/>
                    <a:pt x="402" y="590"/>
                    <a:pt x="658" y="846"/>
                  </a:cubicBezTo>
                  <a:cubicBezTo>
                    <a:pt x="819" y="1007"/>
                    <a:pt x="931" y="1215"/>
                    <a:pt x="979" y="1440"/>
                  </a:cubicBezTo>
                  <a:cubicBezTo>
                    <a:pt x="979" y="1453"/>
                    <a:pt x="990" y="1459"/>
                    <a:pt x="1007" y="1459"/>
                  </a:cubicBezTo>
                  <a:cubicBezTo>
                    <a:pt x="1050" y="1459"/>
                    <a:pt x="1133" y="1418"/>
                    <a:pt x="1156" y="1360"/>
                  </a:cubicBezTo>
                  <a:cubicBezTo>
                    <a:pt x="1220" y="1199"/>
                    <a:pt x="1252" y="1055"/>
                    <a:pt x="1252" y="894"/>
                  </a:cubicBezTo>
                  <a:cubicBezTo>
                    <a:pt x="1263" y="424"/>
                    <a:pt x="923" y="1"/>
                    <a:pt x="574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2"/>
            <p:cNvSpPr/>
            <p:nvPr/>
          </p:nvSpPr>
          <p:spPr>
            <a:xfrm>
              <a:off x="3880775" y="528025"/>
              <a:ext cx="23300" cy="27125"/>
            </a:xfrm>
            <a:custGeom>
              <a:rect b="b" l="l" r="r" t="t"/>
              <a:pathLst>
                <a:path extrusionOk="0" h="1085" w="932">
                  <a:moveTo>
                    <a:pt x="413" y="0"/>
                  </a:moveTo>
                  <a:cubicBezTo>
                    <a:pt x="301" y="0"/>
                    <a:pt x="189" y="59"/>
                    <a:pt x="97" y="199"/>
                  </a:cubicBezTo>
                  <a:cubicBezTo>
                    <a:pt x="1" y="343"/>
                    <a:pt x="289" y="440"/>
                    <a:pt x="482" y="632"/>
                  </a:cubicBezTo>
                  <a:cubicBezTo>
                    <a:pt x="594" y="744"/>
                    <a:pt x="675" y="905"/>
                    <a:pt x="707" y="1065"/>
                  </a:cubicBezTo>
                  <a:cubicBezTo>
                    <a:pt x="707" y="1079"/>
                    <a:pt x="716" y="1085"/>
                    <a:pt x="729" y="1085"/>
                  </a:cubicBezTo>
                  <a:cubicBezTo>
                    <a:pt x="764" y="1085"/>
                    <a:pt x="828" y="1047"/>
                    <a:pt x="851" y="1001"/>
                  </a:cubicBezTo>
                  <a:cubicBezTo>
                    <a:pt x="899" y="889"/>
                    <a:pt x="915" y="777"/>
                    <a:pt x="931" y="664"/>
                  </a:cubicBezTo>
                  <a:cubicBezTo>
                    <a:pt x="931" y="317"/>
                    <a:pt x="673" y="0"/>
                    <a:pt x="413" y="0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" name="Google Shape;881;p42"/>
          <p:cNvGrpSpPr/>
          <p:nvPr/>
        </p:nvGrpSpPr>
        <p:grpSpPr>
          <a:xfrm>
            <a:off x="2173185" y="310809"/>
            <a:ext cx="485252" cy="448380"/>
            <a:chOff x="8814275" y="969810"/>
            <a:chExt cx="254325" cy="235000"/>
          </a:xfrm>
        </p:grpSpPr>
        <p:sp>
          <p:nvSpPr>
            <p:cNvPr id="882" name="Google Shape;882;p42"/>
            <p:cNvSpPr/>
            <p:nvPr/>
          </p:nvSpPr>
          <p:spPr>
            <a:xfrm>
              <a:off x="8818900" y="977085"/>
              <a:ext cx="242750" cy="220225"/>
            </a:xfrm>
            <a:custGeom>
              <a:rect b="b" l="l" r="r" t="t"/>
              <a:pathLst>
                <a:path extrusionOk="0" h="8809" w="9710">
                  <a:moveTo>
                    <a:pt x="4292" y="0"/>
                  </a:moveTo>
                  <a:cubicBezTo>
                    <a:pt x="3280" y="0"/>
                    <a:pt x="2604" y="1156"/>
                    <a:pt x="3105" y="2082"/>
                  </a:cubicBezTo>
                  <a:lnTo>
                    <a:pt x="3971" y="3670"/>
                  </a:lnTo>
                  <a:lnTo>
                    <a:pt x="1484" y="3959"/>
                  </a:lnTo>
                  <a:cubicBezTo>
                    <a:pt x="1003" y="4007"/>
                    <a:pt x="586" y="4312"/>
                    <a:pt x="394" y="4761"/>
                  </a:cubicBezTo>
                  <a:cubicBezTo>
                    <a:pt x="1" y="5686"/>
                    <a:pt x="748" y="6636"/>
                    <a:pt x="1681" y="6636"/>
                  </a:cubicBezTo>
                  <a:cubicBezTo>
                    <a:pt x="1816" y="6636"/>
                    <a:pt x="1955" y="6616"/>
                    <a:pt x="2094" y="6574"/>
                  </a:cubicBezTo>
                  <a:lnTo>
                    <a:pt x="4485" y="5836"/>
                  </a:lnTo>
                  <a:lnTo>
                    <a:pt x="4517" y="7601"/>
                  </a:lnTo>
                  <a:cubicBezTo>
                    <a:pt x="4517" y="8178"/>
                    <a:pt x="4934" y="8675"/>
                    <a:pt x="5511" y="8788"/>
                  </a:cubicBezTo>
                  <a:cubicBezTo>
                    <a:pt x="5543" y="8788"/>
                    <a:pt x="5576" y="8804"/>
                    <a:pt x="5608" y="8804"/>
                  </a:cubicBezTo>
                  <a:cubicBezTo>
                    <a:pt x="5649" y="8807"/>
                    <a:pt x="5689" y="8809"/>
                    <a:pt x="5729" y="8809"/>
                  </a:cubicBezTo>
                  <a:cubicBezTo>
                    <a:pt x="6633" y="8809"/>
                    <a:pt x="7315" y="7962"/>
                    <a:pt x="7116" y="7071"/>
                  </a:cubicBezTo>
                  <a:lnTo>
                    <a:pt x="6650" y="4953"/>
                  </a:lnTo>
                  <a:lnTo>
                    <a:pt x="8672" y="4568"/>
                  </a:lnTo>
                  <a:cubicBezTo>
                    <a:pt x="9169" y="4488"/>
                    <a:pt x="9570" y="4087"/>
                    <a:pt x="9635" y="3574"/>
                  </a:cubicBezTo>
                  <a:cubicBezTo>
                    <a:pt x="9651" y="3542"/>
                    <a:pt x="9651" y="3526"/>
                    <a:pt x="9651" y="3493"/>
                  </a:cubicBezTo>
                  <a:cubicBezTo>
                    <a:pt x="9710" y="2652"/>
                    <a:pt x="9016" y="2047"/>
                    <a:pt x="8268" y="2047"/>
                  </a:cubicBezTo>
                  <a:cubicBezTo>
                    <a:pt x="8003" y="2047"/>
                    <a:pt x="7732" y="2123"/>
                    <a:pt x="7485" y="2290"/>
                  </a:cubicBezTo>
                  <a:lnTo>
                    <a:pt x="6009" y="3285"/>
                  </a:lnTo>
                  <a:lnTo>
                    <a:pt x="5576" y="1087"/>
                  </a:lnTo>
                  <a:cubicBezTo>
                    <a:pt x="5479" y="557"/>
                    <a:pt x="5078" y="140"/>
                    <a:pt x="4565" y="28"/>
                  </a:cubicBezTo>
                  <a:lnTo>
                    <a:pt x="4469" y="12"/>
                  </a:lnTo>
                  <a:cubicBezTo>
                    <a:pt x="4409" y="4"/>
                    <a:pt x="4350" y="0"/>
                    <a:pt x="4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2"/>
            <p:cNvSpPr/>
            <p:nvPr/>
          </p:nvSpPr>
          <p:spPr>
            <a:xfrm>
              <a:off x="8814275" y="969810"/>
              <a:ext cx="254325" cy="235000"/>
            </a:xfrm>
            <a:custGeom>
              <a:rect b="b" l="l" r="r" t="t"/>
              <a:pathLst>
                <a:path extrusionOk="0" h="9400" w="10173">
                  <a:moveTo>
                    <a:pt x="4479" y="584"/>
                  </a:moveTo>
                  <a:cubicBezTo>
                    <a:pt x="4521" y="584"/>
                    <a:pt x="4563" y="587"/>
                    <a:pt x="4605" y="592"/>
                  </a:cubicBezTo>
                  <a:cubicBezTo>
                    <a:pt x="4638" y="592"/>
                    <a:pt x="4654" y="592"/>
                    <a:pt x="4686" y="608"/>
                  </a:cubicBezTo>
                  <a:cubicBezTo>
                    <a:pt x="5087" y="688"/>
                    <a:pt x="5392" y="1009"/>
                    <a:pt x="5472" y="1410"/>
                  </a:cubicBezTo>
                  <a:lnTo>
                    <a:pt x="5985" y="4073"/>
                  </a:lnTo>
                  <a:lnTo>
                    <a:pt x="7846" y="2806"/>
                  </a:lnTo>
                  <a:cubicBezTo>
                    <a:pt x="8024" y="2687"/>
                    <a:pt x="8238" y="2627"/>
                    <a:pt x="8451" y="2627"/>
                  </a:cubicBezTo>
                  <a:cubicBezTo>
                    <a:pt x="8643" y="2627"/>
                    <a:pt x="8835" y="2675"/>
                    <a:pt x="9001" y="2774"/>
                  </a:cubicBezTo>
                  <a:cubicBezTo>
                    <a:pt x="9354" y="2966"/>
                    <a:pt x="9563" y="3335"/>
                    <a:pt x="9531" y="3736"/>
                  </a:cubicBezTo>
                  <a:lnTo>
                    <a:pt x="9531" y="3800"/>
                  </a:lnTo>
                  <a:cubicBezTo>
                    <a:pt x="9467" y="4186"/>
                    <a:pt x="9178" y="4474"/>
                    <a:pt x="8793" y="4538"/>
                  </a:cubicBezTo>
                  <a:lnTo>
                    <a:pt x="6466" y="4988"/>
                  </a:lnTo>
                  <a:lnTo>
                    <a:pt x="6996" y="7410"/>
                  </a:lnTo>
                  <a:cubicBezTo>
                    <a:pt x="7076" y="7763"/>
                    <a:pt x="6980" y="8148"/>
                    <a:pt x="6739" y="8421"/>
                  </a:cubicBezTo>
                  <a:cubicBezTo>
                    <a:pt x="6535" y="8654"/>
                    <a:pt x="6226" y="8794"/>
                    <a:pt x="5918" y="8794"/>
                  </a:cubicBezTo>
                  <a:cubicBezTo>
                    <a:pt x="5887" y="8794"/>
                    <a:pt x="5856" y="8793"/>
                    <a:pt x="5825" y="8790"/>
                  </a:cubicBezTo>
                  <a:lnTo>
                    <a:pt x="5745" y="8790"/>
                  </a:lnTo>
                  <a:cubicBezTo>
                    <a:pt x="5311" y="8694"/>
                    <a:pt x="5007" y="8325"/>
                    <a:pt x="5007" y="7875"/>
                  </a:cubicBezTo>
                  <a:lnTo>
                    <a:pt x="4958" y="5710"/>
                  </a:lnTo>
                  <a:lnTo>
                    <a:pt x="2199" y="6576"/>
                  </a:lnTo>
                  <a:cubicBezTo>
                    <a:pt x="2095" y="6609"/>
                    <a:pt x="1988" y="6625"/>
                    <a:pt x="1882" y="6625"/>
                  </a:cubicBezTo>
                  <a:cubicBezTo>
                    <a:pt x="1576" y="6625"/>
                    <a:pt x="1274" y="6493"/>
                    <a:pt x="1060" y="6255"/>
                  </a:cubicBezTo>
                  <a:cubicBezTo>
                    <a:pt x="787" y="5966"/>
                    <a:pt x="707" y="5533"/>
                    <a:pt x="867" y="5164"/>
                  </a:cubicBezTo>
                  <a:cubicBezTo>
                    <a:pt x="996" y="4811"/>
                    <a:pt x="1333" y="4571"/>
                    <a:pt x="1718" y="4555"/>
                  </a:cubicBezTo>
                  <a:lnTo>
                    <a:pt x="4621" y="4186"/>
                  </a:lnTo>
                  <a:lnTo>
                    <a:pt x="3547" y="2212"/>
                  </a:lnTo>
                  <a:cubicBezTo>
                    <a:pt x="3338" y="1843"/>
                    <a:pt x="3370" y="1394"/>
                    <a:pt x="3611" y="1041"/>
                  </a:cubicBezTo>
                  <a:cubicBezTo>
                    <a:pt x="3797" y="755"/>
                    <a:pt x="4135" y="584"/>
                    <a:pt x="4479" y="584"/>
                  </a:cubicBezTo>
                  <a:close/>
                  <a:moveTo>
                    <a:pt x="4474" y="0"/>
                  </a:moveTo>
                  <a:cubicBezTo>
                    <a:pt x="3938" y="0"/>
                    <a:pt x="3425" y="266"/>
                    <a:pt x="3113" y="720"/>
                  </a:cubicBezTo>
                  <a:cubicBezTo>
                    <a:pt x="2744" y="1250"/>
                    <a:pt x="2712" y="1939"/>
                    <a:pt x="3017" y="2517"/>
                  </a:cubicBezTo>
                  <a:lnTo>
                    <a:pt x="3675" y="3720"/>
                  </a:lnTo>
                  <a:lnTo>
                    <a:pt x="1637" y="3961"/>
                  </a:lnTo>
                  <a:cubicBezTo>
                    <a:pt x="1284" y="3993"/>
                    <a:pt x="948" y="4137"/>
                    <a:pt x="691" y="4378"/>
                  </a:cubicBezTo>
                  <a:cubicBezTo>
                    <a:pt x="33" y="4988"/>
                    <a:pt x="1" y="6014"/>
                    <a:pt x="595" y="6672"/>
                  </a:cubicBezTo>
                  <a:cubicBezTo>
                    <a:pt x="923" y="7036"/>
                    <a:pt x="1380" y="7237"/>
                    <a:pt x="1847" y="7237"/>
                  </a:cubicBezTo>
                  <a:cubicBezTo>
                    <a:pt x="2019" y="7237"/>
                    <a:pt x="2191" y="7210"/>
                    <a:pt x="2359" y="7154"/>
                  </a:cubicBezTo>
                  <a:lnTo>
                    <a:pt x="4365" y="6544"/>
                  </a:lnTo>
                  <a:lnTo>
                    <a:pt x="4397" y="7892"/>
                  </a:lnTo>
                  <a:cubicBezTo>
                    <a:pt x="4397" y="8630"/>
                    <a:pt x="4926" y="9255"/>
                    <a:pt x="5648" y="9384"/>
                  </a:cubicBezTo>
                  <a:lnTo>
                    <a:pt x="5761" y="9400"/>
                  </a:lnTo>
                  <a:lnTo>
                    <a:pt x="5937" y="9400"/>
                  </a:lnTo>
                  <a:cubicBezTo>
                    <a:pt x="6418" y="9400"/>
                    <a:pt x="6884" y="9207"/>
                    <a:pt x="7204" y="8838"/>
                  </a:cubicBezTo>
                  <a:cubicBezTo>
                    <a:pt x="7573" y="8421"/>
                    <a:pt x="7718" y="7843"/>
                    <a:pt x="7606" y="7298"/>
                  </a:cubicBezTo>
                  <a:lnTo>
                    <a:pt x="7204" y="5469"/>
                  </a:lnTo>
                  <a:lnTo>
                    <a:pt x="8921" y="5148"/>
                  </a:lnTo>
                  <a:cubicBezTo>
                    <a:pt x="9547" y="5036"/>
                    <a:pt x="10028" y="4522"/>
                    <a:pt x="10124" y="3897"/>
                  </a:cubicBezTo>
                  <a:lnTo>
                    <a:pt x="10124" y="3784"/>
                  </a:lnTo>
                  <a:cubicBezTo>
                    <a:pt x="10173" y="3159"/>
                    <a:pt x="9852" y="2581"/>
                    <a:pt x="9306" y="2260"/>
                  </a:cubicBezTo>
                  <a:cubicBezTo>
                    <a:pt x="9042" y="2109"/>
                    <a:pt x="8745" y="2033"/>
                    <a:pt x="8450" y="2033"/>
                  </a:cubicBezTo>
                  <a:cubicBezTo>
                    <a:pt x="8119" y="2033"/>
                    <a:pt x="7789" y="2129"/>
                    <a:pt x="7509" y="2324"/>
                  </a:cubicBezTo>
                  <a:lnTo>
                    <a:pt x="6402" y="3079"/>
                  </a:lnTo>
                  <a:lnTo>
                    <a:pt x="6049" y="1314"/>
                  </a:lnTo>
                  <a:cubicBezTo>
                    <a:pt x="5937" y="672"/>
                    <a:pt x="5440" y="159"/>
                    <a:pt x="4798" y="30"/>
                  </a:cubicBezTo>
                  <a:cubicBezTo>
                    <a:pt x="4766" y="14"/>
                    <a:pt x="4718" y="14"/>
                    <a:pt x="4686" y="14"/>
                  </a:cubicBezTo>
                  <a:cubicBezTo>
                    <a:pt x="4615" y="5"/>
                    <a:pt x="4544" y="0"/>
                    <a:pt x="4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2"/>
            <p:cNvSpPr/>
            <p:nvPr/>
          </p:nvSpPr>
          <p:spPr>
            <a:xfrm>
              <a:off x="8893700" y="975560"/>
              <a:ext cx="168750" cy="110125"/>
            </a:xfrm>
            <a:custGeom>
              <a:rect b="b" l="l" r="r" t="t"/>
              <a:pathLst>
                <a:path extrusionOk="0" h="4405" w="6750">
                  <a:moveTo>
                    <a:pt x="1357" y="1"/>
                  </a:moveTo>
                  <a:cubicBezTo>
                    <a:pt x="680" y="1"/>
                    <a:pt x="90" y="493"/>
                    <a:pt x="1" y="1180"/>
                  </a:cubicBezTo>
                  <a:cubicBezTo>
                    <a:pt x="227" y="1021"/>
                    <a:pt x="508" y="927"/>
                    <a:pt x="789" y="927"/>
                  </a:cubicBezTo>
                  <a:cubicBezTo>
                    <a:pt x="847" y="927"/>
                    <a:pt x="905" y="931"/>
                    <a:pt x="963" y="939"/>
                  </a:cubicBezTo>
                  <a:lnTo>
                    <a:pt x="1043" y="955"/>
                  </a:lnTo>
                  <a:cubicBezTo>
                    <a:pt x="1573" y="1068"/>
                    <a:pt x="1974" y="1485"/>
                    <a:pt x="2070" y="1998"/>
                  </a:cubicBezTo>
                  <a:lnTo>
                    <a:pt x="2503" y="4212"/>
                  </a:lnTo>
                  <a:lnTo>
                    <a:pt x="3979" y="3201"/>
                  </a:lnTo>
                  <a:cubicBezTo>
                    <a:pt x="4221" y="3039"/>
                    <a:pt x="4488" y="2965"/>
                    <a:pt x="4749" y="2965"/>
                  </a:cubicBezTo>
                  <a:cubicBezTo>
                    <a:pt x="5492" y="2965"/>
                    <a:pt x="6189" y="3562"/>
                    <a:pt x="6129" y="4405"/>
                  </a:cubicBezTo>
                  <a:cubicBezTo>
                    <a:pt x="6434" y="4212"/>
                    <a:pt x="6643" y="3907"/>
                    <a:pt x="6691" y="3570"/>
                  </a:cubicBezTo>
                  <a:lnTo>
                    <a:pt x="6691" y="3474"/>
                  </a:lnTo>
                  <a:cubicBezTo>
                    <a:pt x="6750" y="2645"/>
                    <a:pt x="6057" y="2043"/>
                    <a:pt x="5316" y="2043"/>
                  </a:cubicBezTo>
                  <a:cubicBezTo>
                    <a:pt x="5053" y="2043"/>
                    <a:pt x="4784" y="2119"/>
                    <a:pt x="4541" y="2287"/>
                  </a:cubicBezTo>
                  <a:lnTo>
                    <a:pt x="3049" y="3282"/>
                  </a:lnTo>
                  <a:lnTo>
                    <a:pt x="2632" y="1084"/>
                  </a:lnTo>
                  <a:cubicBezTo>
                    <a:pt x="2535" y="554"/>
                    <a:pt x="2134" y="137"/>
                    <a:pt x="1605" y="25"/>
                  </a:cubicBezTo>
                  <a:lnTo>
                    <a:pt x="1509" y="9"/>
                  </a:lnTo>
                  <a:cubicBezTo>
                    <a:pt x="1458" y="3"/>
                    <a:pt x="1407" y="1"/>
                    <a:pt x="1357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2"/>
            <p:cNvSpPr/>
            <p:nvPr/>
          </p:nvSpPr>
          <p:spPr>
            <a:xfrm>
              <a:off x="8818550" y="1080060"/>
              <a:ext cx="177450" cy="115275"/>
            </a:xfrm>
            <a:custGeom>
              <a:rect b="b" l="l" r="r" t="t"/>
              <a:pathLst>
                <a:path extrusionOk="0" h="4611" w="7098">
                  <a:moveTo>
                    <a:pt x="857" y="0"/>
                  </a:moveTo>
                  <a:cubicBezTo>
                    <a:pt x="809" y="32"/>
                    <a:pt x="760" y="64"/>
                    <a:pt x="712" y="112"/>
                  </a:cubicBezTo>
                  <a:cubicBezTo>
                    <a:pt x="568" y="241"/>
                    <a:pt x="472" y="401"/>
                    <a:pt x="391" y="578"/>
                  </a:cubicBezTo>
                  <a:cubicBezTo>
                    <a:pt x="1" y="1485"/>
                    <a:pt x="740" y="2442"/>
                    <a:pt x="1668" y="2442"/>
                  </a:cubicBezTo>
                  <a:cubicBezTo>
                    <a:pt x="1806" y="2442"/>
                    <a:pt x="1949" y="2420"/>
                    <a:pt x="2092" y="2375"/>
                  </a:cubicBezTo>
                  <a:lnTo>
                    <a:pt x="4467" y="1637"/>
                  </a:lnTo>
                  <a:lnTo>
                    <a:pt x="4499" y="3401"/>
                  </a:lnTo>
                  <a:cubicBezTo>
                    <a:pt x="4515" y="3979"/>
                    <a:pt x="4932" y="4492"/>
                    <a:pt x="5509" y="4605"/>
                  </a:cubicBezTo>
                  <a:lnTo>
                    <a:pt x="5606" y="4605"/>
                  </a:lnTo>
                  <a:cubicBezTo>
                    <a:pt x="5649" y="4609"/>
                    <a:pt x="5692" y="4610"/>
                    <a:pt x="5735" y="4610"/>
                  </a:cubicBezTo>
                  <a:cubicBezTo>
                    <a:pt x="6389" y="4610"/>
                    <a:pt x="6962" y="4161"/>
                    <a:pt x="7098" y="3514"/>
                  </a:cubicBezTo>
                  <a:lnTo>
                    <a:pt x="7098" y="3514"/>
                  </a:lnTo>
                  <a:cubicBezTo>
                    <a:pt x="6859" y="3696"/>
                    <a:pt x="6584" y="3792"/>
                    <a:pt x="6294" y="3792"/>
                  </a:cubicBezTo>
                  <a:cubicBezTo>
                    <a:pt x="6252" y="3792"/>
                    <a:pt x="6210" y="3790"/>
                    <a:pt x="6167" y="3786"/>
                  </a:cubicBezTo>
                  <a:cubicBezTo>
                    <a:pt x="6135" y="3786"/>
                    <a:pt x="6103" y="3786"/>
                    <a:pt x="6071" y="3770"/>
                  </a:cubicBezTo>
                  <a:cubicBezTo>
                    <a:pt x="5493" y="3674"/>
                    <a:pt x="5060" y="3161"/>
                    <a:pt x="5060" y="2567"/>
                  </a:cubicBezTo>
                  <a:lnTo>
                    <a:pt x="5028" y="818"/>
                  </a:lnTo>
                  <a:lnTo>
                    <a:pt x="2654" y="1556"/>
                  </a:lnTo>
                  <a:cubicBezTo>
                    <a:pt x="2514" y="1599"/>
                    <a:pt x="2375" y="1619"/>
                    <a:pt x="2239" y="1619"/>
                  </a:cubicBezTo>
                  <a:cubicBezTo>
                    <a:pt x="1411" y="1619"/>
                    <a:pt x="721" y="869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9023250" y="1040910"/>
              <a:ext cx="28575" cy="40800"/>
            </a:xfrm>
            <a:custGeom>
              <a:rect b="b" l="l" r="r" t="t"/>
              <a:pathLst>
                <a:path extrusionOk="0" h="1632" w="1143">
                  <a:moveTo>
                    <a:pt x="436" y="1"/>
                  </a:moveTo>
                  <a:cubicBezTo>
                    <a:pt x="376" y="1"/>
                    <a:pt x="311" y="9"/>
                    <a:pt x="241" y="26"/>
                  </a:cubicBezTo>
                  <a:cubicBezTo>
                    <a:pt x="1" y="90"/>
                    <a:pt x="225" y="459"/>
                    <a:pt x="241" y="860"/>
                  </a:cubicBezTo>
                  <a:cubicBezTo>
                    <a:pt x="241" y="1101"/>
                    <a:pt x="177" y="1342"/>
                    <a:pt x="65" y="1550"/>
                  </a:cubicBezTo>
                  <a:cubicBezTo>
                    <a:pt x="41" y="1586"/>
                    <a:pt x="116" y="1631"/>
                    <a:pt x="196" y="1631"/>
                  </a:cubicBezTo>
                  <a:cubicBezTo>
                    <a:pt x="222" y="1631"/>
                    <a:pt x="249" y="1626"/>
                    <a:pt x="273" y="1614"/>
                  </a:cubicBezTo>
                  <a:cubicBezTo>
                    <a:pt x="418" y="1534"/>
                    <a:pt x="546" y="1438"/>
                    <a:pt x="674" y="1325"/>
                  </a:cubicBezTo>
                  <a:cubicBezTo>
                    <a:pt x="1142" y="843"/>
                    <a:pt x="1051" y="1"/>
                    <a:pt x="436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" name="Google Shape;887;p42"/>
          <p:cNvGrpSpPr/>
          <p:nvPr/>
        </p:nvGrpSpPr>
        <p:grpSpPr>
          <a:xfrm>
            <a:off x="8539044" y="1660315"/>
            <a:ext cx="485266" cy="487265"/>
            <a:chOff x="3132175" y="631198"/>
            <a:chExt cx="224650" cy="225575"/>
          </a:xfrm>
        </p:grpSpPr>
        <p:sp>
          <p:nvSpPr>
            <p:cNvPr id="888" name="Google Shape;888;p42"/>
            <p:cNvSpPr/>
            <p:nvPr/>
          </p:nvSpPr>
          <p:spPr>
            <a:xfrm>
              <a:off x="3140200" y="682673"/>
              <a:ext cx="209400" cy="166150"/>
            </a:xfrm>
            <a:custGeom>
              <a:rect b="b" l="l" r="r" t="t"/>
              <a:pathLst>
                <a:path extrusionOk="0" h="6646" w="8376">
                  <a:moveTo>
                    <a:pt x="2178" y="0"/>
                  </a:moveTo>
                  <a:cubicBezTo>
                    <a:pt x="1566" y="0"/>
                    <a:pt x="862" y="419"/>
                    <a:pt x="627" y="947"/>
                  </a:cubicBezTo>
                  <a:cubicBezTo>
                    <a:pt x="1" y="2342"/>
                    <a:pt x="787" y="4781"/>
                    <a:pt x="3049" y="6305"/>
                  </a:cubicBezTo>
                  <a:cubicBezTo>
                    <a:pt x="3332" y="6494"/>
                    <a:pt x="3946" y="6646"/>
                    <a:pt x="4595" y="6646"/>
                  </a:cubicBezTo>
                  <a:cubicBezTo>
                    <a:pt x="5160" y="6646"/>
                    <a:pt x="5752" y="6531"/>
                    <a:pt x="6178" y="6225"/>
                  </a:cubicBezTo>
                  <a:cubicBezTo>
                    <a:pt x="8376" y="4621"/>
                    <a:pt x="7718" y="1556"/>
                    <a:pt x="7493" y="947"/>
                  </a:cubicBezTo>
                  <a:cubicBezTo>
                    <a:pt x="7445" y="818"/>
                    <a:pt x="7204" y="193"/>
                    <a:pt x="6691" y="64"/>
                  </a:cubicBezTo>
                  <a:cubicBezTo>
                    <a:pt x="6653" y="57"/>
                    <a:pt x="6613" y="51"/>
                    <a:pt x="6560" y="51"/>
                  </a:cubicBezTo>
                  <a:cubicBezTo>
                    <a:pt x="6388" y="51"/>
                    <a:pt x="6073" y="112"/>
                    <a:pt x="5215" y="369"/>
                  </a:cubicBezTo>
                  <a:lnTo>
                    <a:pt x="4557" y="578"/>
                  </a:lnTo>
                  <a:cubicBezTo>
                    <a:pt x="4140" y="562"/>
                    <a:pt x="3723" y="497"/>
                    <a:pt x="3338" y="369"/>
                  </a:cubicBezTo>
                  <a:cubicBezTo>
                    <a:pt x="2841" y="225"/>
                    <a:pt x="2728" y="96"/>
                    <a:pt x="2455" y="32"/>
                  </a:cubicBezTo>
                  <a:cubicBezTo>
                    <a:pt x="2367" y="10"/>
                    <a:pt x="2273" y="0"/>
                    <a:pt x="2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3132175" y="675248"/>
              <a:ext cx="224650" cy="181525"/>
            </a:xfrm>
            <a:custGeom>
              <a:rect b="b" l="l" r="r" t="t"/>
              <a:pathLst>
                <a:path extrusionOk="0" h="7261" w="8986">
                  <a:moveTo>
                    <a:pt x="2488" y="618"/>
                  </a:moveTo>
                  <a:cubicBezTo>
                    <a:pt x="2552" y="618"/>
                    <a:pt x="2632" y="618"/>
                    <a:pt x="2696" y="650"/>
                  </a:cubicBezTo>
                  <a:cubicBezTo>
                    <a:pt x="2793" y="666"/>
                    <a:pt x="2889" y="714"/>
                    <a:pt x="2985" y="762"/>
                  </a:cubicBezTo>
                  <a:cubicBezTo>
                    <a:pt x="3162" y="843"/>
                    <a:pt x="3354" y="923"/>
                    <a:pt x="3563" y="987"/>
                  </a:cubicBezTo>
                  <a:cubicBezTo>
                    <a:pt x="3980" y="1115"/>
                    <a:pt x="4413" y="1179"/>
                    <a:pt x="4862" y="1179"/>
                  </a:cubicBezTo>
                  <a:lnTo>
                    <a:pt x="4910" y="1179"/>
                  </a:lnTo>
                  <a:lnTo>
                    <a:pt x="4958" y="1163"/>
                  </a:lnTo>
                  <a:lnTo>
                    <a:pt x="5616" y="971"/>
                  </a:lnTo>
                  <a:cubicBezTo>
                    <a:pt x="6482" y="709"/>
                    <a:pt x="6747" y="661"/>
                    <a:pt x="6876" y="661"/>
                  </a:cubicBezTo>
                  <a:cubicBezTo>
                    <a:pt x="6905" y="661"/>
                    <a:pt x="6927" y="663"/>
                    <a:pt x="6948" y="666"/>
                  </a:cubicBezTo>
                  <a:cubicBezTo>
                    <a:pt x="7172" y="730"/>
                    <a:pt x="7381" y="955"/>
                    <a:pt x="7525" y="1356"/>
                  </a:cubicBezTo>
                  <a:cubicBezTo>
                    <a:pt x="7541" y="1388"/>
                    <a:pt x="8584" y="4661"/>
                    <a:pt x="6322" y="6297"/>
                  </a:cubicBezTo>
                  <a:cubicBezTo>
                    <a:pt x="5965" y="6558"/>
                    <a:pt x="5442" y="6656"/>
                    <a:pt x="4937" y="6656"/>
                  </a:cubicBezTo>
                  <a:cubicBezTo>
                    <a:pt x="4354" y="6656"/>
                    <a:pt x="3796" y="6525"/>
                    <a:pt x="3547" y="6361"/>
                  </a:cubicBezTo>
                  <a:cubicBezTo>
                    <a:pt x="1381" y="4902"/>
                    <a:pt x="659" y="2655"/>
                    <a:pt x="1220" y="1388"/>
                  </a:cubicBezTo>
                  <a:cubicBezTo>
                    <a:pt x="1493" y="923"/>
                    <a:pt x="1958" y="634"/>
                    <a:pt x="2488" y="618"/>
                  </a:cubicBezTo>
                  <a:close/>
                  <a:moveTo>
                    <a:pt x="2509" y="1"/>
                  </a:moveTo>
                  <a:cubicBezTo>
                    <a:pt x="1804" y="1"/>
                    <a:pt x="978" y="483"/>
                    <a:pt x="675" y="1131"/>
                  </a:cubicBezTo>
                  <a:cubicBezTo>
                    <a:pt x="1" y="2623"/>
                    <a:pt x="787" y="5222"/>
                    <a:pt x="3210" y="6859"/>
                  </a:cubicBezTo>
                  <a:cubicBezTo>
                    <a:pt x="3531" y="7067"/>
                    <a:pt x="4220" y="7260"/>
                    <a:pt x="4942" y="7260"/>
                  </a:cubicBezTo>
                  <a:cubicBezTo>
                    <a:pt x="4970" y="7261"/>
                    <a:pt x="4998" y="7261"/>
                    <a:pt x="5025" y="7261"/>
                  </a:cubicBezTo>
                  <a:cubicBezTo>
                    <a:pt x="5607" y="7261"/>
                    <a:pt x="6185" y="7100"/>
                    <a:pt x="6675" y="6779"/>
                  </a:cubicBezTo>
                  <a:cubicBezTo>
                    <a:pt x="8985" y="5110"/>
                    <a:pt x="8392" y="1917"/>
                    <a:pt x="8103" y="1147"/>
                  </a:cubicBezTo>
                  <a:cubicBezTo>
                    <a:pt x="7878" y="554"/>
                    <a:pt x="7525" y="185"/>
                    <a:pt x="7092" y="72"/>
                  </a:cubicBezTo>
                  <a:cubicBezTo>
                    <a:pt x="7025" y="56"/>
                    <a:pt x="6960" y="46"/>
                    <a:pt x="6879" y="46"/>
                  </a:cubicBezTo>
                  <a:cubicBezTo>
                    <a:pt x="6650" y="46"/>
                    <a:pt x="6299" y="128"/>
                    <a:pt x="5456" y="377"/>
                  </a:cubicBezTo>
                  <a:lnTo>
                    <a:pt x="4830" y="570"/>
                  </a:lnTo>
                  <a:cubicBezTo>
                    <a:pt x="4461" y="570"/>
                    <a:pt x="4108" y="506"/>
                    <a:pt x="3755" y="393"/>
                  </a:cubicBezTo>
                  <a:cubicBezTo>
                    <a:pt x="3579" y="345"/>
                    <a:pt x="3402" y="265"/>
                    <a:pt x="3242" y="201"/>
                  </a:cubicBezTo>
                  <a:cubicBezTo>
                    <a:pt x="3113" y="137"/>
                    <a:pt x="2985" y="88"/>
                    <a:pt x="2841" y="40"/>
                  </a:cubicBezTo>
                  <a:cubicBezTo>
                    <a:pt x="2735" y="13"/>
                    <a:pt x="2623" y="1"/>
                    <a:pt x="25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3161250" y="704673"/>
              <a:ext cx="47325" cy="75950"/>
            </a:xfrm>
            <a:custGeom>
              <a:rect b="b" l="l" r="r" t="t"/>
              <a:pathLst>
                <a:path extrusionOk="0" h="3038" w="1893">
                  <a:moveTo>
                    <a:pt x="957" y="1"/>
                  </a:moveTo>
                  <a:cubicBezTo>
                    <a:pt x="0" y="1"/>
                    <a:pt x="75" y="1630"/>
                    <a:pt x="875" y="2505"/>
                  </a:cubicBezTo>
                  <a:cubicBezTo>
                    <a:pt x="1068" y="2714"/>
                    <a:pt x="1309" y="2890"/>
                    <a:pt x="1565" y="3019"/>
                  </a:cubicBezTo>
                  <a:cubicBezTo>
                    <a:pt x="1592" y="3032"/>
                    <a:pt x="1621" y="3037"/>
                    <a:pt x="1651" y="3037"/>
                  </a:cubicBezTo>
                  <a:cubicBezTo>
                    <a:pt x="1768" y="3037"/>
                    <a:pt x="1892" y="2951"/>
                    <a:pt x="1854" y="2874"/>
                  </a:cubicBezTo>
                  <a:cubicBezTo>
                    <a:pt x="1613" y="2473"/>
                    <a:pt x="1469" y="2040"/>
                    <a:pt x="1421" y="1591"/>
                  </a:cubicBezTo>
                  <a:cubicBezTo>
                    <a:pt x="1357" y="837"/>
                    <a:pt x="1597" y="131"/>
                    <a:pt x="1212" y="35"/>
                  </a:cubicBezTo>
                  <a:cubicBezTo>
                    <a:pt x="1120" y="12"/>
                    <a:pt x="1035" y="1"/>
                    <a:pt x="957" y="1"/>
                  </a:cubicBezTo>
                  <a:close/>
                </a:path>
              </a:pathLst>
            </a:custGeom>
            <a:solidFill>
              <a:srgbClr val="F8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3208800" y="631198"/>
              <a:ext cx="56575" cy="70350"/>
            </a:xfrm>
            <a:custGeom>
              <a:rect b="b" l="l" r="r" t="t"/>
              <a:pathLst>
                <a:path extrusionOk="0" h="2814" w="2263">
                  <a:moveTo>
                    <a:pt x="415" y="1"/>
                  </a:moveTo>
                  <a:cubicBezTo>
                    <a:pt x="233" y="1"/>
                    <a:pt x="85" y="22"/>
                    <a:pt x="0" y="38"/>
                  </a:cubicBezTo>
                  <a:lnTo>
                    <a:pt x="97" y="631"/>
                  </a:lnTo>
                  <a:cubicBezTo>
                    <a:pt x="143" y="620"/>
                    <a:pt x="258" y="602"/>
                    <a:pt x="404" y="602"/>
                  </a:cubicBezTo>
                  <a:cubicBezTo>
                    <a:pt x="662" y="602"/>
                    <a:pt x="1016" y="658"/>
                    <a:pt x="1252" y="904"/>
                  </a:cubicBezTo>
                  <a:cubicBezTo>
                    <a:pt x="1605" y="1257"/>
                    <a:pt x="1605" y="1899"/>
                    <a:pt x="1268" y="2524"/>
                  </a:cubicBezTo>
                  <a:lnTo>
                    <a:pt x="1797" y="2813"/>
                  </a:lnTo>
                  <a:cubicBezTo>
                    <a:pt x="2262" y="1947"/>
                    <a:pt x="2214" y="1032"/>
                    <a:pt x="1685" y="487"/>
                  </a:cubicBezTo>
                  <a:cubicBezTo>
                    <a:pt x="1297" y="88"/>
                    <a:pt x="787" y="1"/>
                    <a:pt x="4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3248100" y="679573"/>
              <a:ext cx="108725" cy="173768"/>
            </a:xfrm>
            <a:custGeom>
              <a:rect b="b" l="l" r="r" t="t"/>
              <a:pathLst>
                <a:path extrusionOk="0" h="6589" w="4349">
                  <a:moveTo>
                    <a:pt x="2527" y="0"/>
                  </a:moveTo>
                  <a:cubicBezTo>
                    <a:pt x="2402" y="0"/>
                    <a:pt x="2203" y="35"/>
                    <a:pt x="1782" y="145"/>
                  </a:cubicBezTo>
                  <a:cubicBezTo>
                    <a:pt x="2022" y="338"/>
                    <a:pt x="2199" y="595"/>
                    <a:pt x="2311" y="899"/>
                  </a:cubicBezTo>
                  <a:cubicBezTo>
                    <a:pt x="2536" y="1509"/>
                    <a:pt x="3178" y="4589"/>
                    <a:pt x="996" y="6178"/>
                  </a:cubicBezTo>
                  <a:cubicBezTo>
                    <a:pt x="691" y="6370"/>
                    <a:pt x="354" y="6499"/>
                    <a:pt x="1" y="6547"/>
                  </a:cubicBezTo>
                  <a:cubicBezTo>
                    <a:pt x="195" y="6573"/>
                    <a:pt x="401" y="6589"/>
                    <a:pt x="610" y="6589"/>
                  </a:cubicBezTo>
                  <a:cubicBezTo>
                    <a:pt x="1161" y="6589"/>
                    <a:pt x="1732" y="6480"/>
                    <a:pt x="2151" y="6178"/>
                  </a:cubicBezTo>
                  <a:cubicBezTo>
                    <a:pt x="4349" y="4589"/>
                    <a:pt x="3691" y="1509"/>
                    <a:pt x="3466" y="899"/>
                  </a:cubicBezTo>
                  <a:cubicBezTo>
                    <a:pt x="3402" y="755"/>
                    <a:pt x="3178" y="129"/>
                    <a:pt x="2664" y="17"/>
                  </a:cubicBezTo>
                  <a:cubicBezTo>
                    <a:pt x="2625" y="7"/>
                    <a:pt x="2583" y="0"/>
                    <a:pt x="2527" y="0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" name="Google Shape;893;p42"/>
          <p:cNvGrpSpPr/>
          <p:nvPr/>
        </p:nvGrpSpPr>
        <p:grpSpPr>
          <a:xfrm>
            <a:off x="192099" y="3113420"/>
            <a:ext cx="408151" cy="366569"/>
            <a:chOff x="918350" y="494075"/>
            <a:chExt cx="188950" cy="169700"/>
          </a:xfrm>
        </p:grpSpPr>
        <p:sp>
          <p:nvSpPr>
            <p:cNvPr id="894" name="Google Shape;894;p42"/>
            <p:cNvSpPr/>
            <p:nvPr/>
          </p:nvSpPr>
          <p:spPr>
            <a:xfrm>
              <a:off x="927575" y="501550"/>
              <a:ext cx="173700" cy="154525"/>
            </a:xfrm>
            <a:custGeom>
              <a:rect b="b" l="l" r="r" t="t"/>
              <a:pathLst>
                <a:path extrusionOk="0" h="6181" w="6948">
                  <a:moveTo>
                    <a:pt x="4524" y="0"/>
                  </a:moveTo>
                  <a:cubicBezTo>
                    <a:pt x="4366" y="0"/>
                    <a:pt x="4205" y="32"/>
                    <a:pt x="4060" y="119"/>
                  </a:cubicBezTo>
                  <a:cubicBezTo>
                    <a:pt x="3145" y="664"/>
                    <a:pt x="3514" y="3183"/>
                    <a:pt x="3514" y="3183"/>
                  </a:cubicBezTo>
                  <a:cubicBezTo>
                    <a:pt x="3514" y="3183"/>
                    <a:pt x="2752" y="3025"/>
                    <a:pt x="2005" y="3025"/>
                  </a:cubicBezTo>
                  <a:cubicBezTo>
                    <a:pt x="1586" y="3025"/>
                    <a:pt x="1171" y="3075"/>
                    <a:pt x="899" y="3231"/>
                  </a:cubicBezTo>
                  <a:cubicBezTo>
                    <a:pt x="289" y="3584"/>
                    <a:pt x="1" y="4611"/>
                    <a:pt x="273" y="5285"/>
                  </a:cubicBezTo>
                  <a:cubicBezTo>
                    <a:pt x="552" y="5989"/>
                    <a:pt x="1887" y="6180"/>
                    <a:pt x="3254" y="6180"/>
                  </a:cubicBezTo>
                  <a:cubicBezTo>
                    <a:pt x="4877" y="6180"/>
                    <a:pt x="6546" y="5911"/>
                    <a:pt x="6546" y="5911"/>
                  </a:cubicBezTo>
                  <a:cubicBezTo>
                    <a:pt x="6546" y="5911"/>
                    <a:pt x="6948" y="985"/>
                    <a:pt x="5343" y="215"/>
                  </a:cubicBezTo>
                  <a:cubicBezTo>
                    <a:pt x="5242" y="170"/>
                    <a:pt x="4891" y="0"/>
                    <a:pt x="4524" y="0"/>
                  </a:cubicBezTo>
                  <a:close/>
                </a:path>
              </a:pathLst>
            </a:custGeom>
            <a:solidFill>
              <a:srgbClr val="7BC5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2"/>
            <p:cNvSpPr/>
            <p:nvPr/>
          </p:nvSpPr>
          <p:spPr>
            <a:xfrm>
              <a:off x="918350" y="494075"/>
              <a:ext cx="188950" cy="169700"/>
            </a:xfrm>
            <a:custGeom>
              <a:rect b="b" l="l" r="r" t="t"/>
              <a:pathLst>
                <a:path extrusionOk="0" h="6788" w="7558">
                  <a:moveTo>
                    <a:pt x="4871" y="603"/>
                  </a:moveTo>
                  <a:cubicBezTo>
                    <a:pt x="5066" y="603"/>
                    <a:pt x="5308" y="667"/>
                    <a:pt x="5568" y="787"/>
                  </a:cubicBezTo>
                  <a:cubicBezTo>
                    <a:pt x="6546" y="1252"/>
                    <a:pt x="6739" y="4108"/>
                    <a:pt x="6611" y="5953"/>
                  </a:cubicBezTo>
                  <a:cubicBezTo>
                    <a:pt x="5692" y="6085"/>
                    <a:pt x="4620" y="6176"/>
                    <a:pt x="3654" y="6176"/>
                  </a:cubicBezTo>
                  <a:cubicBezTo>
                    <a:pt x="2274" y="6176"/>
                    <a:pt x="1107" y="5990"/>
                    <a:pt x="899" y="5472"/>
                  </a:cubicBezTo>
                  <a:cubicBezTo>
                    <a:pt x="691" y="4926"/>
                    <a:pt x="947" y="4060"/>
                    <a:pt x="1413" y="3787"/>
                  </a:cubicBezTo>
                  <a:cubicBezTo>
                    <a:pt x="1666" y="3674"/>
                    <a:pt x="1944" y="3624"/>
                    <a:pt x="2225" y="3624"/>
                  </a:cubicBezTo>
                  <a:cubicBezTo>
                    <a:pt x="2264" y="3624"/>
                    <a:pt x="2304" y="3625"/>
                    <a:pt x="2343" y="3627"/>
                  </a:cubicBezTo>
                  <a:cubicBezTo>
                    <a:pt x="2840" y="3627"/>
                    <a:pt x="3338" y="3675"/>
                    <a:pt x="3819" y="3787"/>
                  </a:cubicBezTo>
                  <a:lnTo>
                    <a:pt x="4236" y="3867"/>
                  </a:lnTo>
                  <a:lnTo>
                    <a:pt x="4172" y="3450"/>
                  </a:lnTo>
                  <a:cubicBezTo>
                    <a:pt x="4028" y="2487"/>
                    <a:pt x="4076" y="979"/>
                    <a:pt x="4573" y="675"/>
                  </a:cubicBezTo>
                  <a:cubicBezTo>
                    <a:pt x="4652" y="626"/>
                    <a:pt x="4753" y="603"/>
                    <a:pt x="4871" y="603"/>
                  </a:cubicBezTo>
                  <a:close/>
                  <a:moveTo>
                    <a:pt x="4880" y="1"/>
                  </a:moveTo>
                  <a:cubicBezTo>
                    <a:pt x="4653" y="1"/>
                    <a:pt x="4448" y="54"/>
                    <a:pt x="4268" y="161"/>
                  </a:cubicBezTo>
                  <a:cubicBezTo>
                    <a:pt x="3434" y="659"/>
                    <a:pt x="3466" y="2311"/>
                    <a:pt x="3530" y="3113"/>
                  </a:cubicBezTo>
                  <a:cubicBezTo>
                    <a:pt x="3234" y="3068"/>
                    <a:pt x="2816" y="3018"/>
                    <a:pt x="2391" y="3018"/>
                  </a:cubicBezTo>
                  <a:cubicBezTo>
                    <a:pt x="1918" y="3018"/>
                    <a:pt x="1437" y="3079"/>
                    <a:pt x="1108" y="3274"/>
                  </a:cubicBezTo>
                  <a:cubicBezTo>
                    <a:pt x="386" y="3691"/>
                    <a:pt x="1" y="4830"/>
                    <a:pt x="354" y="5696"/>
                  </a:cubicBezTo>
                  <a:cubicBezTo>
                    <a:pt x="691" y="6562"/>
                    <a:pt x="2151" y="6787"/>
                    <a:pt x="3627" y="6787"/>
                  </a:cubicBezTo>
                  <a:cubicBezTo>
                    <a:pt x="4750" y="6771"/>
                    <a:pt x="5857" y="6675"/>
                    <a:pt x="6948" y="6498"/>
                  </a:cubicBezTo>
                  <a:lnTo>
                    <a:pt x="7188" y="6466"/>
                  </a:lnTo>
                  <a:lnTo>
                    <a:pt x="7204" y="6226"/>
                  </a:lnTo>
                  <a:cubicBezTo>
                    <a:pt x="7236" y="5696"/>
                    <a:pt x="7557" y="1076"/>
                    <a:pt x="5824" y="241"/>
                  </a:cubicBezTo>
                  <a:cubicBezTo>
                    <a:pt x="5479" y="82"/>
                    <a:pt x="5162" y="1"/>
                    <a:pt x="48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923575" y="500650"/>
              <a:ext cx="148025" cy="150675"/>
            </a:xfrm>
            <a:custGeom>
              <a:rect b="b" l="l" r="r" t="t"/>
              <a:pathLst>
                <a:path extrusionOk="0" h="6027" w="5921">
                  <a:moveTo>
                    <a:pt x="4541" y="1"/>
                  </a:moveTo>
                  <a:cubicBezTo>
                    <a:pt x="4381" y="1"/>
                    <a:pt x="4219" y="34"/>
                    <a:pt x="4075" y="123"/>
                  </a:cubicBezTo>
                  <a:cubicBezTo>
                    <a:pt x="3161" y="652"/>
                    <a:pt x="3514" y="3187"/>
                    <a:pt x="3514" y="3187"/>
                  </a:cubicBezTo>
                  <a:cubicBezTo>
                    <a:pt x="3514" y="3187"/>
                    <a:pt x="2752" y="3029"/>
                    <a:pt x="2005" y="3029"/>
                  </a:cubicBezTo>
                  <a:cubicBezTo>
                    <a:pt x="1585" y="3029"/>
                    <a:pt x="1170" y="3079"/>
                    <a:pt x="899" y="3235"/>
                  </a:cubicBezTo>
                  <a:cubicBezTo>
                    <a:pt x="289" y="3588"/>
                    <a:pt x="0" y="4615"/>
                    <a:pt x="273" y="5289"/>
                  </a:cubicBezTo>
                  <a:cubicBezTo>
                    <a:pt x="417" y="5674"/>
                    <a:pt x="867" y="5898"/>
                    <a:pt x="1476" y="6027"/>
                  </a:cubicBezTo>
                  <a:cubicBezTo>
                    <a:pt x="1220" y="5353"/>
                    <a:pt x="1508" y="4342"/>
                    <a:pt x="2118" y="4005"/>
                  </a:cubicBezTo>
                  <a:cubicBezTo>
                    <a:pt x="2384" y="3849"/>
                    <a:pt x="2795" y="3799"/>
                    <a:pt x="3212" y="3799"/>
                  </a:cubicBezTo>
                  <a:cubicBezTo>
                    <a:pt x="3955" y="3799"/>
                    <a:pt x="4717" y="3957"/>
                    <a:pt x="4717" y="3957"/>
                  </a:cubicBezTo>
                  <a:cubicBezTo>
                    <a:pt x="4717" y="3957"/>
                    <a:pt x="4364" y="1422"/>
                    <a:pt x="5279" y="893"/>
                  </a:cubicBezTo>
                  <a:cubicBezTo>
                    <a:pt x="5424" y="808"/>
                    <a:pt x="5589" y="769"/>
                    <a:pt x="5757" y="769"/>
                  </a:cubicBezTo>
                  <a:cubicBezTo>
                    <a:pt x="5811" y="769"/>
                    <a:pt x="5866" y="773"/>
                    <a:pt x="5920" y="781"/>
                  </a:cubicBezTo>
                  <a:cubicBezTo>
                    <a:pt x="5776" y="540"/>
                    <a:pt x="5583" y="347"/>
                    <a:pt x="5343" y="219"/>
                  </a:cubicBezTo>
                  <a:cubicBezTo>
                    <a:pt x="5243" y="164"/>
                    <a:pt x="4898" y="1"/>
                    <a:pt x="4541" y="1"/>
                  </a:cubicBezTo>
                  <a:close/>
                </a:path>
              </a:pathLst>
            </a:custGeom>
            <a:solidFill>
              <a:srgbClr val="FFFFFF">
                <a:alpha val="3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s Among Them! by Slidesgo">
  <a:themeElements>
    <a:clrScheme name="Simple Light">
      <a:dk1>
        <a:srgbClr val="81FFC2"/>
      </a:dk1>
      <a:lt1>
        <a:srgbClr val="03C969"/>
      </a:lt1>
      <a:dk2>
        <a:srgbClr val="7FF8CC"/>
      </a:dk2>
      <a:lt2>
        <a:srgbClr val="D8FBCF"/>
      </a:lt2>
      <a:accent1>
        <a:srgbClr val="FCC3ED"/>
      </a:accent1>
      <a:accent2>
        <a:srgbClr val="FF8DAE"/>
      </a:accent2>
      <a:accent3>
        <a:srgbClr val="37A9DD"/>
      </a:accent3>
      <a:accent4>
        <a:srgbClr val="E8C4FF"/>
      </a:accent4>
      <a:accent5>
        <a:srgbClr val="AD6AD8"/>
      </a:accent5>
      <a:accent6>
        <a:srgbClr val="E6658A"/>
      </a:accent6>
      <a:hlink>
        <a:srgbClr val="03C96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